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48" r:id="rId2"/>
    <p:sldMasterId id="2147483660" r:id="rId3"/>
  </p:sldMasterIdLst>
  <p:notesMasterIdLst>
    <p:notesMasterId r:id="rId19"/>
  </p:notesMasterIdLst>
  <p:sldIdLst>
    <p:sldId id="277" r:id="rId4"/>
    <p:sldId id="257" r:id="rId5"/>
    <p:sldId id="269" r:id="rId6"/>
    <p:sldId id="258" r:id="rId7"/>
    <p:sldId id="259" r:id="rId8"/>
    <p:sldId id="274" r:id="rId9"/>
    <p:sldId id="260" r:id="rId10"/>
    <p:sldId id="261" r:id="rId11"/>
    <p:sldId id="275" r:id="rId12"/>
    <p:sldId id="262" r:id="rId13"/>
    <p:sldId id="263" r:id="rId14"/>
    <p:sldId id="276" r:id="rId15"/>
    <p:sldId id="264" r:id="rId16"/>
    <p:sldId id="272" r:id="rId17"/>
    <p:sldId id="278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61" autoAdjust="0"/>
  </p:normalViewPr>
  <p:slideViewPr>
    <p:cSldViewPr>
      <p:cViewPr varScale="1">
        <p:scale>
          <a:sx n="145" d="100"/>
          <a:sy n="145" d="100"/>
        </p:scale>
        <p:origin x="62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574593321906101E-2"/>
          <c:y val="1.8083185336619827E-2"/>
          <c:w val="0.8890715029042302"/>
          <c:h val="0.37325475543902065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2010</c:v>
                </c:pt>
              </c:strCache>
            </c:strRef>
          </c:tx>
          <c:spPr>
            <a:ln w="22225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Hoja1!$B$2:$B$24</c:f>
              <c:numCache>
                <c:formatCode>0.0</c:formatCode>
                <c:ptCount val="23"/>
                <c:pt idx="0">
                  <c:v>0.29999999999999993</c:v>
                </c:pt>
                <c:pt idx="1">
                  <c:v>0.43</c:v>
                </c:pt>
                <c:pt idx="2">
                  <c:v>10.77</c:v>
                </c:pt>
                <c:pt idx="3">
                  <c:v>21.64</c:v>
                </c:pt>
                <c:pt idx="4">
                  <c:v>10.4</c:v>
                </c:pt>
                <c:pt idx="5">
                  <c:v>1.74</c:v>
                </c:pt>
                <c:pt idx="6">
                  <c:v>3.84</c:v>
                </c:pt>
                <c:pt idx="7">
                  <c:v>6.69</c:v>
                </c:pt>
                <c:pt idx="8">
                  <c:v>9.98</c:v>
                </c:pt>
                <c:pt idx="9">
                  <c:v>8.67</c:v>
                </c:pt>
                <c:pt idx="10">
                  <c:v>7.61</c:v>
                </c:pt>
                <c:pt idx="11">
                  <c:v>3.43</c:v>
                </c:pt>
                <c:pt idx="12">
                  <c:v>2.16</c:v>
                </c:pt>
                <c:pt idx="13">
                  <c:v>0.88</c:v>
                </c:pt>
                <c:pt idx="14">
                  <c:v>1.45</c:v>
                </c:pt>
                <c:pt idx="15">
                  <c:v>0.8</c:v>
                </c:pt>
                <c:pt idx="16">
                  <c:v>1.89</c:v>
                </c:pt>
                <c:pt idx="17">
                  <c:v>1.1399999999999999</c:v>
                </c:pt>
                <c:pt idx="18">
                  <c:v>1.92</c:v>
                </c:pt>
                <c:pt idx="19">
                  <c:v>1.17</c:v>
                </c:pt>
                <c:pt idx="20">
                  <c:v>1.87</c:v>
                </c:pt>
                <c:pt idx="21">
                  <c:v>0.37</c:v>
                </c:pt>
                <c:pt idx="22">
                  <c:v>0.78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731-4BA5-A938-7E9056485A8E}"/>
            </c:ext>
          </c:extLst>
        </c:ser>
        <c:ser>
          <c:idx val="14"/>
          <c:order val="1"/>
          <c:tx>
            <c:strRef>
              <c:f>Hoja1!$K$1</c:f>
              <c:strCache>
                <c:ptCount val="1"/>
                <c:pt idx="0">
                  <c:v>2012</c:v>
                </c:pt>
              </c:strCache>
            </c:strRef>
          </c:tx>
          <c:spPr>
            <a:ln w="19050"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Hoja1!$K$2:$K$24</c:f>
              <c:numCache>
                <c:formatCode>0.0</c:formatCode>
                <c:ptCount val="23"/>
                <c:pt idx="0">
                  <c:v>9.0000000000000011E-2</c:v>
                </c:pt>
                <c:pt idx="1">
                  <c:v>0.15</c:v>
                </c:pt>
                <c:pt idx="2">
                  <c:v>5.42</c:v>
                </c:pt>
                <c:pt idx="3">
                  <c:v>25.15</c:v>
                </c:pt>
                <c:pt idx="4">
                  <c:v>16.37</c:v>
                </c:pt>
                <c:pt idx="5">
                  <c:v>2.42</c:v>
                </c:pt>
                <c:pt idx="6">
                  <c:v>2.6</c:v>
                </c:pt>
                <c:pt idx="7">
                  <c:v>8.2200000000000006</c:v>
                </c:pt>
                <c:pt idx="8">
                  <c:v>8.16</c:v>
                </c:pt>
                <c:pt idx="9">
                  <c:v>5.3</c:v>
                </c:pt>
                <c:pt idx="10">
                  <c:v>6.94</c:v>
                </c:pt>
                <c:pt idx="11">
                  <c:v>5.47</c:v>
                </c:pt>
                <c:pt idx="12">
                  <c:v>2.29</c:v>
                </c:pt>
                <c:pt idx="13">
                  <c:v>1.63</c:v>
                </c:pt>
                <c:pt idx="14">
                  <c:v>0.66</c:v>
                </c:pt>
                <c:pt idx="15">
                  <c:v>0.65</c:v>
                </c:pt>
                <c:pt idx="16">
                  <c:v>1.3</c:v>
                </c:pt>
                <c:pt idx="17">
                  <c:v>1.42</c:v>
                </c:pt>
                <c:pt idx="18">
                  <c:v>1.72</c:v>
                </c:pt>
                <c:pt idx="19">
                  <c:v>1.19</c:v>
                </c:pt>
                <c:pt idx="20">
                  <c:v>1.66</c:v>
                </c:pt>
                <c:pt idx="21">
                  <c:v>0.21</c:v>
                </c:pt>
                <c:pt idx="22">
                  <c:v>0.97000000000000008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731-4BA5-A938-7E9056485A8E}"/>
            </c:ext>
          </c:extLst>
        </c:ser>
        <c:ser>
          <c:idx val="2"/>
          <c:order val="2"/>
          <c:tx>
            <c:strRef>
              <c:f>Hoja1!$AQ$1</c:f>
              <c:strCache>
                <c:ptCount val="1"/>
                <c:pt idx="0">
                  <c:v>sep-16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Hoja1!$AQ$2:$AQ$24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731-4BA5-A938-7E9056485A8E}"/>
            </c:ext>
          </c:extLst>
        </c:ser>
        <c:ser>
          <c:idx val="3"/>
          <c:order val="3"/>
          <c:tx>
            <c:strRef>
              <c:f>Hoja1!$AR$1</c:f>
              <c:strCache>
                <c:ptCount val="1"/>
                <c:pt idx="0">
                  <c:v>oct-16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Hoja1!$AR$2:$AR$24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0731-4BA5-A938-7E9056485A8E}"/>
            </c:ext>
          </c:extLst>
        </c:ser>
        <c:ser>
          <c:idx val="4"/>
          <c:order val="4"/>
          <c:tx>
            <c:strRef>
              <c:f>Hoja1!$AS$1</c:f>
              <c:strCache>
                <c:ptCount val="1"/>
                <c:pt idx="0">
                  <c:v>nov-16</c:v>
                </c:pt>
              </c:strCache>
            </c:strRef>
          </c:tx>
          <c:spPr>
            <a:ln w="127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Hoja1!$AS$2:$AS$24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0731-4BA5-A938-7E9056485A8E}"/>
            </c:ext>
          </c:extLst>
        </c:ser>
        <c:ser>
          <c:idx val="5"/>
          <c:order val="5"/>
          <c:tx>
            <c:strRef>
              <c:f>Hoja1!$AT$1</c:f>
              <c:strCache>
                <c:ptCount val="1"/>
                <c:pt idx="0">
                  <c:v>ene-17</c:v>
                </c:pt>
              </c:strCache>
            </c:strRef>
          </c:tx>
          <c:spPr>
            <a:ln w="12700">
              <a:solidFill>
                <a:srgbClr val="FFC000"/>
              </a:solidFill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Hoja1!$AT$2:$AT$24</c:f>
              <c:numCache>
                <c:formatCode>0.0</c:formatCode>
                <c:ptCount val="23"/>
                <c:pt idx="0">
                  <c:v>0.16999999999999998</c:v>
                </c:pt>
                <c:pt idx="1">
                  <c:v>0.23</c:v>
                </c:pt>
                <c:pt idx="2">
                  <c:v>0.65</c:v>
                </c:pt>
                <c:pt idx="3">
                  <c:v>1.31</c:v>
                </c:pt>
                <c:pt idx="4">
                  <c:v>30.67</c:v>
                </c:pt>
                <c:pt idx="5">
                  <c:v>12.94</c:v>
                </c:pt>
                <c:pt idx="6">
                  <c:v>5.35</c:v>
                </c:pt>
                <c:pt idx="7">
                  <c:v>11.91</c:v>
                </c:pt>
                <c:pt idx="8">
                  <c:v>16.02</c:v>
                </c:pt>
                <c:pt idx="9">
                  <c:v>4.6900000000000004</c:v>
                </c:pt>
                <c:pt idx="10">
                  <c:v>6.72</c:v>
                </c:pt>
                <c:pt idx="11">
                  <c:v>0.81</c:v>
                </c:pt>
                <c:pt idx="12">
                  <c:v>1.67</c:v>
                </c:pt>
                <c:pt idx="13">
                  <c:v>0.5</c:v>
                </c:pt>
                <c:pt idx="14">
                  <c:v>0.4</c:v>
                </c:pt>
                <c:pt idx="15">
                  <c:v>0.39</c:v>
                </c:pt>
                <c:pt idx="16">
                  <c:v>1.71</c:v>
                </c:pt>
                <c:pt idx="17">
                  <c:v>0.34</c:v>
                </c:pt>
                <c:pt idx="18">
                  <c:v>1.3</c:v>
                </c:pt>
                <c:pt idx="19">
                  <c:v>0.27</c:v>
                </c:pt>
                <c:pt idx="20">
                  <c:v>1.1599999999999999</c:v>
                </c:pt>
                <c:pt idx="21">
                  <c:v>0.08</c:v>
                </c:pt>
                <c:pt idx="22">
                  <c:v>0.7200000000000002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0731-4BA5-A938-7E9056485A8E}"/>
            </c:ext>
          </c:extLst>
        </c:ser>
        <c:ser>
          <c:idx val="6"/>
          <c:order val="6"/>
          <c:tx>
            <c:strRef>
              <c:f>Hoja1!$AU$1</c:f>
              <c:strCache>
                <c:ptCount val="1"/>
                <c:pt idx="0">
                  <c:v>feb-17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Hoja1!$AU$2:$AU$24</c:f>
              <c:numCache>
                <c:formatCode>0.0</c:formatCode>
                <c:ptCount val="23"/>
                <c:pt idx="0">
                  <c:v>0.15000000000000002</c:v>
                </c:pt>
                <c:pt idx="1">
                  <c:v>0.18</c:v>
                </c:pt>
                <c:pt idx="2">
                  <c:v>0.45</c:v>
                </c:pt>
                <c:pt idx="3">
                  <c:v>1.42</c:v>
                </c:pt>
                <c:pt idx="4">
                  <c:v>31.16</c:v>
                </c:pt>
                <c:pt idx="5">
                  <c:v>13.06</c:v>
                </c:pt>
                <c:pt idx="6">
                  <c:v>5.59</c:v>
                </c:pt>
                <c:pt idx="7">
                  <c:v>11.66</c:v>
                </c:pt>
                <c:pt idx="8">
                  <c:v>15.6</c:v>
                </c:pt>
                <c:pt idx="9">
                  <c:v>5.23</c:v>
                </c:pt>
                <c:pt idx="10">
                  <c:v>6.19</c:v>
                </c:pt>
                <c:pt idx="11">
                  <c:v>0.67</c:v>
                </c:pt>
                <c:pt idx="12">
                  <c:v>1.7</c:v>
                </c:pt>
                <c:pt idx="13">
                  <c:v>0.8</c:v>
                </c:pt>
                <c:pt idx="14">
                  <c:v>0.27</c:v>
                </c:pt>
                <c:pt idx="15">
                  <c:v>0.42</c:v>
                </c:pt>
                <c:pt idx="16">
                  <c:v>1.28</c:v>
                </c:pt>
                <c:pt idx="17">
                  <c:v>0.33</c:v>
                </c:pt>
                <c:pt idx="18">
                  <c:v>1.26</c:v>
                </c:pt>
                <c:pt idx="19">
                  <c:v>0.27</c:v>
                </c:pt>
                <c:pt idx="20">
                  <c:v>1.39</c:v>
                </c:pt>
                <c:pt idx="21">
                  <c:v>7.0000000000000007E-2</c:v>
                </c:pt>
                <c:pt idx="22">
                  <c:v>0.8400000000000003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0731-4BA5-A938-7E9056485A8E}"/>
            </c:ext>
          </c:extLst>
        </c:ser>
        <c:ser>
          <c:idx val="7"/>
          <c:order val="7"/>
          <c:tx>
            <c:strRef>
              <c:f>Hoja1!$AV$1</c:f>
              <c:strCache>
                <c:ptCount val="1"/>
                <c:pt idx="0">
                  <c:v>mar-17</c:v>
                </c:pt>
              </c:strCache>
            </c:strRef>
          </c:tx>
          <c:spPr>
            <a:ln w="12700">
              <a:solidFill>
                <a:schemeClr val="bg2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Hoja1!$AV$2:$AV$24</c:f>
              <c:numCache>
                <c:formatCode>0.0</c:formatCode>
                <c:ptCount val="23"/>
                <c:pt idx="0">
                  <c:v>0.13</c:v>
                </c:pt>
                <c:pt idx="1">
                  <c:v>0.14000000000000001</c:v>
                </c:pt>
                <c:pt idx="2">
                  <c:v>0.6</c:v>
                </c:pt>
                <c:pt idx="3">
                  <c:v>1.42</c:v>
                </c:pt>
                <c:pt idx="4">
                  <c:v>31.06</c:v>
                </c:pt>
                <c:pt idx="5">
                  <c:v>13.23</c:v>
                </c:pt>
                <c:pt idx="6">
                  <c:v>5.53</c:v>
                </c:pt>
                <c:pt idx="7">
                  <c:v>12.36</c:v>
                </c:pt>
                <c:pt idx="8">
                  <c:v>15.34</c:v>
                </c:pt>
                <c:pt idx="9">
                  <c:v>4.21</c:v>
                </c:pt>
                <c:pt idx="10">
                  <c:v>6.65</c:v>
                </c:pt>
                <c:pt idx="11">
                  <c:v>0.8</c:v>
                </c:pt>
                <c:pt idx="12">
                  <c:v>1.55</c:v>
                </c:pt>
                <c:pt idx="13">
                  <c:v>0.56000000000000005</c:v>
                </c:pt>
                <c:pt idx="14">
                  <c:v>0.51</c:v>
                </c:pt>
                <c:pt idx="15">
                  <c:v>0.54</c:v>
                </c:pt>
                <c:pt idx="16">
                  <c:v>1.3</c:v>
                </c:pt>
                <c:pt idx="17">
                  <c:v>0.5</c:v>
                </c:pt>
                <c:pt idx="18">
                  <c:v>1.35</c:v>
                </c:pt>
                <c:pt idx="19">
                  <c:v>0.36</c:v>
                </c:pt>
                <c:pt idx="20">
                  <c:v>1.24</c:v>
                </c:pt>
                <c:pt idx="21">
                  <c:v>0.1</c:v>
                </c:pt>
                <c:pt idx="22">
                  <c:v>0.51000000000000012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0731-4BA5-A938-7E9056485A8E}"/>
            </c:ext>
          </c:extLst>
        </c:ser>
        <c:ser>
          <c:idx val="8"/>
          <c:order val="8"/>
          <c:tx>
            <c:strRef>
              <c:f>Hoja1!$AW$1</c:f>
              <c:strCache>
                <c:ptCount val="1"/>
                <c:pt idx="0">
                  <c:v>abr-17</c:v>
                </c:pt>
              </c:strCache>
            </c:strRef>
          </c:tx>
          <c:spPr>
            <a:ln w="12700">
              <a:solidFill>
                <a:schemeClr val="accent2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Hoja1!$AW$2:$AW$24</c:f>
              <c:numCache>
                <c:formatCode>0.0</c:formatCode>
                <c:ptCount val="23"/>
                <c:pt idx="0">
                  <c:v>0.12</c:v>
                </c:pt>
                <c:pt idx="1">
                  <c:v>0.16</c:v>
                </c:pt>
                <c:pt idx="2">
                  <c:v>0.53</c:v>
                </c:pt>
                <c:pt idx="3">
                  <c:v>1.54</c:v>
                </c:pt>
                <c:pt idx="4">
                  <c:v>30.82</c:v>
                </c:pt>
                <c:pt idx="5">
                  <c:v>13.17</c:v>
                </c:pt>
                <c:pt idx="6">
                  <c:v>4.5999999999999996</c:v>
                </c:pt>
                <c:pt idx="7">
                  <c:v>13.29</c:v>
                </c:pt>
                <c:pt idx="8">
                  <c:v>15.21</c:v>
                </c:pt>
                <c:pt idx="9">
                  <c:v>3.94</c:v>
                </c:pt>
                <c:pt idx="10">
                  <c:v>6.73</c:v>
                </c:pt>
                <c:pt idx="11">
                  <c:v>0.87</c:v>
                </c:pt>
                <c:pt idx="12">
                  <c:v>1.34</c:v>
                </c:pt>
                <c:pt idx="13">
                  <c:v>0.74</c:v>
                </c:pt>
                <c:pt idx="14">
                  <c:v>0.76</c:v>
                </c:pt>
                <c:pt idx="15">
                  <c:v>0.68</c:v>
                </c:pt>
                <c:pt idx="16">
                  <c:v>0.88</c:v>
                </c:pt>
                <c:pt idx="17">
                  <c:v>0.61</c:v>
                </c:pt>
                <c:pt idx="18">
                  <c:v>1.43</c:v>
                </c:pt>
                <c:pt idx="19">
                  <c:v>0.56000000000000005</c:v>
                </c:pt>
                <c:pt idx="20">
                  <c:v>0.99</c:v>
                </c:pt>
                <c:pt idx="21">
                  <c:v>0.35</c:v>
                </c:pt>
                <c:pt idx="22">
                  <c:v>0.64000000000000012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0731-4BA5-A938-7E9056485A8E}"/>
            </c:ext>
          </c:extLst>
        </c:ser>
        <c:ser>
          <c:idx val="9"/>
          <c:order val="9"/>
          <c:tx>
            <c:strRef>
              <c:f>Hoja1!$AX$1</c:f>
              <c:strCache>
                <c:ptCount val="1"/>
                <c:pt idx="0">
                  <c:v>may-17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Hoja1!$AX$2:$AX$24</c:f>
              <c:numCache>
                <c:formatCode>0.0</c:formatCode>
                <c:ptCount val="23"/>
                <c:pt idx="0">
                  <c:v>0.15</c:v>
                </c:pt>
                <c:pt idx="1">
                  <c:v>0.17</c:v>
                </c:pt>
                <c:pt idx="2">
                  <c:v>0.51</c:v>
                </c:pt>
                <c:pt idx="3">
                  <c:v>1.2</c:v>
                </c:pt>
                <c:pt idx="4">
                  <c:v>30.46</c:v>
                </c:pt>
                <c:pt idx="5">
                  <c:v>12.63</c:v>
                </c:pt>
                <c:pt idx="6">
                  <c:v>5.17</c:v>
                </c:pt>
                <c:pt idx="7">
                  <c:v>13.22</c:v>
                </c:pt>
                <c:pt idx="8">
                  <c:v>15.64</c:v>
                </c:pt>
                <c:pt idx="9">
                  <c:v>4.2</c:v>
                </c:pt>
                <c:pt idx="10">
                  <c:v>7.13</c:v>
                </c:pt>
                <c:pt idx="11">
                  <c:v>0.84</c:v>
                </c:pt>
                <c:pt idx="12">
                  <c:v>1.45</c:v>
                </c:pt>
                <c:pt idx="13">
                  <c:v>0.69</c:v>
                </c:pt>
                <c:pt idx="14">
                  <c:v>0.53</c:v>
                </c:pt>
                <c:pt idx="15">
                  <c:v>0.47</c:v>
                </c:pt>
                <c:pt idx="16">
                  <c:v>1.08</c:v>
                </c:pt>
                <c:pt idx="17">
                  <c:v>0.73</c:v>
                </c:pt>
                <c:pt idx="18">
                  <c:v>1.46</c:v>
                </c:pt>
                <c:pt idx="19">
                  <c:v>0.32</c:v>
                </c:pt>
                <c:pt idx="20">
                  <c:v>0.7</c:v>
                </c:pt>
                <c:pt idx="21">
                  <c:v>0.42</c:v>
                </c:pt>
                <c:pt idx="22">
                  <c:v>0.81000000000000016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0731-4BA5-A938-7E9056485A8E}"/>
            </c:ext>
          </c:extLst>
        </c:ser>
        <c:ser>
          <c:idx val="10"/>
          <c:order val="10"/>
          <c:tx>
            <c:strRef>
              <c:f>Hoja1!$AY$1</c:f>
              <c:strCache>
                <c:ptCount val="1"/>
                <c:pt idx="0">
                  <c:v>jun-17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Hoja1!$AY$2:$AY$24</c:f>
              <c:numCache>
                <c:formatCode>0.0</c:formatCode>
                <c:ptCount val="23"/>
                <c:pt idx="0">
                  <c:v>0.21000000000000002</c:v>
                </c:pt>
                <c:pt idx="1">
                  <c:v>0.17</c:v>
                </c:pt>
                <c:pt idx="2">
                  <c:v>0.38</c:v>
                </c:pt>
                <c:pt idx="3">
                  <c:v>1.6</c:v>
                </c:pt>
                <c:pt idx="4">
                  <c:v>30.6</c:v>
                </c:pt>
                <c:pt idx="5">
                  <c:v>12.65</c:v>
                </c:pt>
                <c:pt idx="6">
                  <c:v>5.32</c:v>
                </c:pt>
                <c:pt idx="7">
                  <c:v>12.39</c:v>
                </c:pt>
                <c:pt idx="8">
                  <c:v>15.56</c:v>
                </c:pt>
                <c:pt idx="9">
                  <c:v>4.63</c:v>
                </c:pt>
                <c:pt idx="10">
                  <c:v>6.91</c:v>
                </c:pt>
                <c:pt idx="11">
                  <c:v>0.69</c:v>
                </c:pt>
                <c:pt idx="12">
                  <c:v>1.26</c:v>
                </c:pt>
                <c:pt idx="13">
                  <c:v>0.73</c:v>
                </c:pt>
                <c:pt idx="14">
                  <c:v>0.71</c:v>
                </c:pt>
                <c:pt idx="15">
                  <c:v>0.56999999999999995</c:v>
                </c:pt>
                <c:pt idx="16">
                  <c:v>0.83</c:v>
                </c:pt>
                <c:pt idx="17">
                  <c:v>0.85</c:v>
                </c:pt>
                <c:pt idx="18">
                  <c:v>1.41</c:v>
                </c:pt>
                <c:pt idx="19">
                  <c:v>0.39</c:v>
                </c:pt>
                <c:pt idx="20">
                  <c:v>0.85</c:v>
                </c:pt>
                <c:pt idx="21">
                  <c:v>0.4</c:v>
                </c:pt>
                <c:pt idx="22">
                  <c:v>0.84000000000000008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0731-4BA5-A938-7E9056485A8E}"/>
            </c:ext>
          </c:extLst>
        </c:ser>
        <c:ser>
          <c:idx val="11"/>
          <c:order val="11"/>
          <c:tx>
            <c:strRef>
              <c:f>Hoja1!$AZ$1</c:f>
              <c:strCache>
                <c:ptCount val="1"/>
                <c:pt idx="0">
                  <c:v>jul-17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Hoja1!$AZ$2:$AZ$24</c:f>
              <c:numCache>
                <c:formatCode>0.0</c:formatCode>
                <c:ptCount val="23"/>
                <c:pt idx="0">
                  <c:v>0.51</c:v>
                </c:pt>
                <c:pt idx="1">
                  <c:v>0.18</c:v>
                </c:pt>
                <c:pt idx="2">
                  <c:v>0.46</c:v>
                </c:pt>
                <c:pt idx="3">
                  <c:v>1.66</c:v>
                </c:pt>
                <c:pt idx="4">
                  <c:v>29.4</c:v>
                </c:pt>
                <c:pt idx="5">
                  <c:v>13.24</c:v>
                </c:pt>
                <c:pt idx="6">
                  <c:v>5.38</c:v>
                </c:pt>
                <c:pt idx="7">
                  <c:v>12.6</c:v>
                </c:pt>
                <c:pt idx="8">
                  <c:v>14.55</c:v>
                </c:pt>
                <c:pt idx="9">
                  <c:v>5.37</c:v>
                </c:pt>
                <c:pt idx="10">
                  <c:v>7.24</c:v>
                </c:pt>
                <c:pt idx="11">
                  <c:v>0.72</c:v>
                </c:pt>
                <c:pt idx="12">
                  <c:v>1.49</c:v>
                </c:pt>
                <c:pt idx="13">
                  <c:v>0.73</c:v>
                </c:pt>
                <c:pt idx="14">
                  <c:v>0.54</c:v>
                </c:pt>
                <c:pt idx="15">
                  <c:v>0.52</c:v>
                </c:pt>
                <c:pt idx="16">
                  <c:v>0.88</c:v>
                </c:pt>
                <c:pt idx="17">
                  <c:v>0.8</c:v>
                </c:pt>
                <c:pt idx="18">
                  <c:v>1.4</c:v>
                </c:pt>
                <c:pt idx="19">
                  <c:v>0.31</c:v>
                </c:pt>
                <c:pt idx="20">
                  <c:v>0.86</c:v>
                </c:pt>
                <c:pt idx="21">
                  <c:v>0.45</c:v>
                </c:pt>
                <c:pt idx="22">
                  <c:v>0.69000000000000017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0731-4BA5-A938-7E9056485A8E}"/>
            </c:ext>
          </c:extLst>
        </c:ser>
        <c:ser>
          <c:idx val="12"/>
          <c:order val="12"/>
          <c:tx>
            <c:strRef>
              <c:f>Hoja1!$BA$1</c:f>
              <c:strCache>
                <c:ptCount val="1"/>
                <c:pt idx="0">
                  <c:v>ago-17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Hoja1!$BA$2:$BA$24</c:f>
              <c:numCache>
                <c:formatCode>0.0</c:formatCode>
                <c:ptCount val="23"/>
                <c:pt idx="0">
                  <c:v>0.12</c:v>
                </c:pt>
                <c:pt idx="1">
                  <c:v>0.17</c:v>
                </c:pt>
                <c:pt idx="2">
                  <c:v>0.62</c:v>
                </c:pt>
                <c:pt idx="3">
                  <c:v>1.67</c:v>
                </c:pt>
                <c:pt idx="4">
                  <c:v>31.74</c:v>
                </c:pt>
                <c:pt idx="5">
                  <c:v>11.45</c:v>
                </c:pt>
                <c:pt idx="6">
                  <c:v>4.9800000000000004</c:v>
                </c:pt>
                <c:pt idx="7">
                  <c:v>12.26</c:v>
                </c:pt>
                <c:pt idx="8">
                  <c:v>15.63</c:v>
                </c:pt>
                <c:pt idx="9">
                  <c:v>5.41</c:v>
                </c:pt>
                <c:pt idx="10">
                  <c:v>6.57</c:v>
                </c:pt>
                <c:pt idx="11">
                  <c:v>0.72</c:v>
                </c:pt>
                <c:pt idx="12">
                  <c:v>1.54</c:v>
                </c:pt>
                <c:pt idx="13">
                  <c:v>0.89</c:v>
                </c:pt>
                <c:pt idx="14">
                  <c:v>0.35</c:v>
                </c:pt>
                <c:pt idx="15">
                  <c:v>0.46</c:v>
                </c:pt>
                <c:pt idx="16">
                  <c:v>0.88</c:v>
                </c:pt>
                <c:pt idx="17">
                  <c:v>0.68</c:v>
                </c:pt>
                <c:pt idx="18">
                  <c:v>1.44</c:v>
                </c:pt>
                <c:pt idx="19">
                  <c:v>0.36</c:v>
                </c:pt>
                <c:pt idx="20">
                  <c:v>0.71</c:v>
                </c:pt>
                <c:pt idx="21">
                  <c:v>0.41</c:v>
                </c:pt>
                <c:pt idx="22">
                  <c:v>0.91000000000000014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0731-4BA5-A938-7E9056485A8E}"/>
            </c:ext>
          </c:extLst>
        </c:ser>
        <c:ser>
          <c:idx val="13"/>
          <c:order val="13"/>
          <c:tx>
            <c:strRef>
              <c:f>Hoja1!$BB$1</c:f>
              <c:strCache>
                <c:ptCount val="1"/>
                <c:pt idx="0">
                  <c:v>sep-17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Hoja1!$BB$2:$BB$24</c:f>
              <c:numCache>
                <c:formatCode>0.0</c:formatCode>
                <c:ptCount val="23"/>
                <c:pt idx="0">
                  <c:v>0.18</c:v>
                </c:pt>
                <c:pt idx="1">
                  <c:v>0.21</c:v>
                </c:pt>
                <c:pt idx="2">
                  <c:v>0.67</c:v>
                </c:pt>
                <c:pt idx="3">
                  <c:v>1.51</c:v>
                </c:pt>
                <c:pt idx="4">
                  <c:v>31.58</c:v>
                </c:pt>
                <c:pt idx="5">
                  <c:v>11.29</c:v>
                </c:pt>
                <c:pt idx="6">
                  <c:v>6.36</c:v>
                </c:pt>
                <c:pt idx="7">
                  <c:v>12.3</c:v>
                </c:pt>
                <c:pt idx="8">
                  <c:v>14.82</c:v>
                </c:pt>
                <c:pt idx="9">
                  <c:v>6.09</c:v>
                </c:pt>
                <c:pt idx="10">
                  <c:v>5.78</c:v>
                </c:pt>
                <c:pt idx="11">
                  <c:v>0.74</c:v>
                </c:pt>
                <c:pt idx="12">
                  <c:v>1.46</c:v>
                </c:pt>
                <c:pt idx="13">
                  <c:v>0.7</c:v>
                </c:pt>
                <c:pt idx="14">
                  <c:v>0.46</c:v>
                </c:pt>
                <c:pt idx="15">
                  <c:v>0.49</c:v>
                </c:pt>
                <c:pt idx="16">
                  <c:v>0.91</c:v>
                </c:pt>
                <c:pt idx="17">
                  <c:v>0.99</c:v>
                </c:pt>
                <c:pt idx="18">
                  <c:v>1.1499999999999999</c:v>
                </c:pt>
                <c:pt idx="19">
                  <c:v>0.38</c:v>
                </c:pt>
                <c:pt idx="20">
                  <c:v>0.78</c:v>
                </c:pt>
                <c:pt idx="21">
                  <c:v>0.41</c:v>
                </c:pt>
                <c:pt idx="22">
                  <c:v>0.76000000000000012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0731-4BA5-A938-7E9056485A8E}"/>
            </c:ext>
          </c:extLst>
        </c:ser>
        <c:ser>
          <c:idx val="1"/>
          <c:order val="14"/>
          <c:tx>
            <c:strRef>
              <c:f>Hoja1!$BC$1</c:f>
              <c:strCache>
                <c:ptCount val="1"/>
                <c:pt idx="0">
                  <c:v>oct-17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Hoja1!$BC$2:$BC$24</c:f>
              <c:numCache>
                <c:formatCode>0.0</c:formatCode>
                <c:ptCount val="23"/>
                <c:pt idx="0">
                  <c:v>0.25</c:v>
                </c:pt>
                <c:pt idx="1">
                  <c:v>0.22</c:v>
                </c:pt>
                <c:pt idx="2">
                  <c:v>0.37</c:v>
                </c:pt>
                <c:pt idx="3">
                  <c:v>1.53</c:v>
                </c:pt>
                <c:pt idx="4">
                  <c:v>31.95</c:v>
                </c:pt>
                <c:pt idx="5">
                  <c:v>11.31</c:v>
                </c:pt>
                <c:pt idx="6">
                  <c:v>6.02</c:v>
                </c:pt>
                <c:pt idx="7">
                  <c:v>12.29</c:v>
                </c:pt>
                <c:pt idx="8">
                  <c:v>14.55</c:v>
                </c:pt>
                <c:pt idx="9">
                  <c:v>6.77</c:v>
                </c:pt>
                <c:pt idx="10">
                  <c:v>5.71</c:v>
                </c:pt>
                <c:pt idx="11">
                  <c:v>0.83</c:v>
                </c:pt>
                <c:pt idx="12">
                  <c:v>1.65</c:v>
                </c:pt>
                <c:pt idx="13">
                  <c:v>0.87</c:v>
                </c:pt>
                <c:pt idx="14">
                  <c:v>0.46</c:v>
                </c:pt>
                <c:pt idx="15">
                  <c:v>0.55000000000000004</c:v>
                </c:pt>
                <c:pt idx="16">
                  <c:v>0.63</c:v>
                </c:pt>
                <c:pt idx="17">
                  <c:v>0.91</c:v>
                </c:pt>
                <c:pt idx="18">
                  <c:v>1.23</c:v>
                </c:pt>
                <c:pt idx="19">
                  <c:v>0.33</c:v>
                </c:pt>
                <c:pt idx="20">
                  <c:v>0.53</c:v>
                </c:pt>
                <c:pt idx="21">
                  <c:v>0.25</c:v>
                </c:pt>
                <c:pt idx="22">
                  <c:v>0.78000000000000025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E-0731-4BA5-A938-7E9056485A8E}"/>
            </c:ext>
          </c:extLst>
        </c:ser>
        <c:ser>
          <c:idx val="15"/>
          <c:order val="15"/>
          <c:tx>
            <c:strRef>
              <c:f>Hoja1!$BD$1</c:f>
              <c:strCache>
                <c:ptCount val="1"/>
                <c:pt idx="0">
                  <c:v>nov-17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Hoja1!$BD$2:$BD$24</c:f>
              <c:numCache>
                <c:formatCode>0.0</c:formatCode>
                <c:ptCount val="23"/>
                <c:pt idx="0">
                  <c:v>0.35000000000000009</c:v>
                </c:pt>
                <c:pt idx="1">
                  <c:v>0.21</c:v>
                </c:pt>
                <c:pt idx="2">
                  <c:v>0.7</c:v>
                </c:pt>
                <c:pt idx="3">
                  <c:v>1.68</c:v>
                </c:pt>
                <c:pt idx="4">
                  <c:v>36.880000000000003</c:v>
                </c:pt>
                <c:pt idx="5">
                  <c:v>6.69</c:v>
                </c:pt>
                <c:pt idx="6">
                  <c:v>5.56</c:v>
                </c:pt>
                <c:pt idx="7">
                  <c:v>12.24</c:v>
                </c:pt>
                <c:pt idx="8">
                  <c:v>15.56</c:v>
                </c:pt>
                <c:pt idx="9">
                  <c:v>5.19</c:v>
                </c:pt>
                <c:pt idx="10">
                  <c:v>6.25</c:v>
                </c:pt>
                <c:pt idx="11">
                  <c:v>0.6</c:v>
                </c:pt>
                <c:pt idx="12">
                  <c:v>1.38</c:v>
                </c:pt>
                <c:pt idx="13">
                  <c:v>1.0900000000000001</c:v>
                </c:pt>
                <c:pt idx="14">
                  <c:v>0.48</c:v>
                </c:pt>
                <c:pt idx="15">
                  <c:v>0.56000000000000005</c:v>
                </c:pt>
                <c:pt idx="16">
                  <c:v>0.91</c:v>
                </c:pt>
                <c:pt idx="17">
                  <c:v>0.64</c:v>
                </c:pt>
                <c:pt idx="18">
                  <c:v>1.1399999999999999</c:v>
                </c:pt>
                <c:pt idx="19">
                  <c:v>0.34</c:v>
                </c:pt>
                <c:pt idx="20">
                  <c:v>0.6</c:v>
                </c:pt>
                <c:pt idx="21">
                  <c:v>0.32</c:v>
                </c:pt>
                <c:pt idx="22" formatCode="General">
                  <c:v>0.63000000000000012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0731-4BA5-A938-7E9056485A8E}"/>
            </c:ext>
          </c:extLst>
        </c:ser>
        <c:ser>
          <c:idx val="16"/>
          <c:order val="16"/>
          <c:tx>
            <c:strRef>
              <c:f>Hoja1!$BE$1</c:f>
              <c:strCache>
                <c:ptCount val="1"/>
                <c:pt idx="0">
                  <c:v>dic-17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Hoja1!$BE$2:$BE$24</c:f>
              <c:numCache>
                <c:formatCode>0.0</c:formatCode>
                <c:ptCount val="23"/>
                <c:pt idx="0">
                  <c:v>0.16</c:v>
                </c:pt>
                <c:pt idx="1">
                  <c:v>0.24</c:v>
                </c:pt>
                <c:pt idx="2">
                  <c:v>0.71</c:v>
                </c:pt>
                <c:pt idx="3">
                  <c:v>1.63</c:v>
                </c:pt>
                <c:pt idx="4">
                  <c:v>36.78</c:v>
                </c:pt>
                <c:pt idx="5">
                  <c:v>6.53</c:v>
                </c:pt>
                <c:pt idx="6">
                  <c:v>5.41</c:v>
                </c:pt>
                <c:pt idx="7">
                  <c:v>12.31</c:v>
                </c:pt>
                <c:pt idx="8">
                  <c:v>15.2</c:v>
                </c:pt>
                <c:pt idx="9">
                  <c:v>4.7699999999999996</c:v>
                </c:pt>
                <c:pt idx="10">
                  <c:v>7.38</c:v>
                </c:pt>
                <c:pt idx="11">
                  <c:v>0.6</c:v>
                </c:pt>
                <c:pt idx="12">
                  <c:v>1.65</c:v>
                </c:pt>
                <c:pt idx="13">
                  <c:v>0.95</c:v>
                </c:pt>
                <c:pt idx="14">
                  <c:v>0.44</c:v>
                </c:pt>
                <c:pt idx="15">
                  <c:v>0.49</c:v>
                </c:pt>
                <c:pt idx="16">
                  <c:v>1.21</c:v>
                </c:pt>
                <c:pt idx="17">
                  <c:v>0.79</c:v>
                </c:pt>
                <c:pt idx="18">
                  <c:v>0.95</c:v>
                </c:pt>
                <c:pt idx="19">
                  <c:v>0.28000000000000003</c:v>
                </c:pt>
                <c:pt idx="20">
                  <c:v>0.74</c:v>
                </c:pt>
                <c:pt idx="21">
                  <c:v>0.13</c:v>
                </c:pt>
                <c:pt idx="22">
                  <c:v>0.66000000000000014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036-4B7F-BBAB-A9196AABA8AD}"/>
            </c:ext>
          </c:extLst>
        </c:ser>
        <c:ser>
          <c:idx val="17"/>
          <c:order val="17"/>
          <c:tx>
            <c:strRef>
              <c:f>Hoja1!$BF$1</c:f>
              <c:strCache>
                <c:ptCount val="1"/>
                <c:pt idx="0">
                  <c:v>ene-18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Hoja1!$BF$2:$BF$24</c:f>
              <c:numCache>
                <c:formatCode>0.0</c:formatCode>
                <c:ptCount val="23"/>
                <c:pt idx="0">
                  <c:v>0.27</c:v>
                </c:pt>
                <c:pt idx="1">
                  <c:v>0.17</c:v>
                </c:pt>
                <c:pt idx="2">
                  <c:v>0.47</c:v>
                </c:pt>
                <c:pt idx="3">
                  <c:v>1.59</c:v>
                </c:pt>
                <c:pt idx="4">
                  <c:v>35.619999999999997</c:v>
                </c:pt>
                <c:pt idx="5">
                  <c:v>7.87</c:v>
                </c:pt>
                <c:pt idx="6">
                  <c:v>6.32</c:v>
                </c:pt>
                <c:pt idx="7">
                  <c:v>12</c:v>
                </c:pt>
                <c:pt idx="8">
                  <c:v>14.99</c:v>
                </c:pt>
                <c:pt idx="9">
                  <c:v>5.21</c:v>
                </c:pt>
                <c:pt idx="10">
                  <c:v>6.08</c:v>
                </c:pt>
                <c:pt idx="11">
                  <c:v>1.37</c:v>
                </c:pt>
                <c:pt idx="12">
                  <c:v>1.56</c:v>
                </c:pt>
                <c:pt idx="13">
                  <c:v>0.9</c:v>
                </c:pt>
                <c:pt idx="14">
                  <c:v>0.56999999999999995</c:v>
                </c:pt>
                <c:pt idx="15">
                  <c:v>0.51</c:v>
                </c:pt>
                <c:pt idx="16">
                  <c:v>0.8</c:v>
                </c:pt>
                <c:pt idx="17">
                  <c:v>0.52</c:v>
                </c:pt>
                <c:pt idx="18">
                  <c:v>1.3</c:v>
                </c:pt>
                <c:pt idx="19">
                  <c:v>0.3</c:v>
                </c:pt>
                <c:pt idx="20">
                  <c:v>0.51</c:v>
                </c:pt>
                <c:pt idx="21">
                  <c:v>0.37</c:v>
                </c:pt>
                <c:pt idx="22">
                  <c:v>0.68000000000000016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471-4C14-8EE7-285F62FC43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9580072"/>
        <c:axId val="289574976"/>
      </c:lineChart>
      <c:catAx>
        <c:axId val="2895800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89574976"/>
        <c:crosses val="autoZero"/>
        <c:auto val="1"/>
        <c:lblAlgn val="ctr"/>
        <c:lblOffset val="100"/>
        <c:noMultiLvlLbl val="0"/>
      </c:catAx>
      <c:valAx>
        <c:axId val="289574976"/>
        <c:scaling>
          <c:orientation val="minMax"/>
          <c:max val="37"/>
          <c:min val="0"/>
        </c:scaling>
        <c:delete val="0"/>
        <c:axPos val="l"/>
        <c:numFmt formatCode="0.0" sourceLinked="1"/>
        <c:majorTickMark val="none"/>
        <c:minorTickMark val="none"/>
        <c:tickLblPos val="nextTo"/>
        <c:crossAx val="289580072"/>
        <c:crosses val="autoZero"/>
        <c:crossBetween val="between"/>
      </c:valAx>
      <c:dTable>
        <c:showHorzBorder val="0"/>
        <c:showVertBorder val="1"/>
        <c:showOutline val="1"/>
        <c:showKeys val="1"/>
        <c:spPr>
          <a:ln cmpd="dbl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 rtl="0">
              <a:defRPr sz="600"/>
            </a:pPr>
            <a:endParaRPr lang="es-ES"/>
          </a:p>
        </c:txPr>
      </c:dTable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700" b="1">
          <a:latin typeface="+mj-lt"/>
        </a:defRPr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70614610673666"/>
          <c:y val="1.3416892708871652E-2"/>
          <c:w val="0.88664851268591427"/>
          <c:h val="0.38257662037998719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2010</c:v>
                </c:pt>
              </c:strCache>
            </c:strRef>
          </c:tx>
          <c:spPr>
            <a:ln w="22225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Hoja1!$B$2:$B$24</c:f>
              <c:numCache>
                <c:formatCode>0.0</c:formatCode>
                <c:ptCount val="23"/>
                <c:pt idx="0">
                  <c:v>0.51</c:v>
                </c:pt>
                <c:pt idx="1">
                  <c:v>0.22</c:v>
                </c:pt>
                <c:pt idx="2">
                  <c:v>8.01</c:v>
                </c:pt>
                <c:pt idx="3">
                  <c:v>17.760000000000002</c:v>
                </c:pt>
                <c:pt idx="4">
                  <c:v>17.05</c:v>
                </c:pt>
                <c:pt idx="5">
                  <c:v>2.0699999999999998</c:v>
                </c:pt>
                <c:pt idx="6">
                  <c:v>3.98</c:v>
                </c:pt>
                <c:pt idx="7">
                  <c:v>3.87</c:v>
                </c:pt>
                <c:pt idx="8">
                  <c:v>11.98</c:v>
                </c:pt>
                <c:pt idx="9">
                  <c:v>8.9499999999999993</c:v>
                </c:pt>
                <c:pt idx="10">
                  <c:v>10.029999999999999</c:v>
                </c:pt>
                <c:pt idx="11">
                  <c:v>4.9800000000000004</c:v>
                </c:pt>
                <c:pt idx="12">
                  <c:v>1.84</c:v>
                </c:pt>
                <c:pt idx="13">
                  <c:v>0.56000000000000005</c:v>
                </c:pt>
                <c:pt idx="14">
                  <c:v>0.61</c:v>
                </c:pt>
                <c:pt idx="15">
                  <c:v>1.1100000000000001</c:v>
                </c:pt>
                <c:pt idx="16">
                  <c:v>1.08</c:v>
                </c:pt>
                <c:pt idx="17">
                  <c:v>0.55000000000000004</c:v>
                </c:pt>
                <c:pt idx="18">
                  <c:v>1.1200000000000001</c:v>
                </c:pt>
                <c:pt idx="19">
                  <c:v>1.08</c:v>
                </c:pt>
                <c:pt idx="20">
                  <c:v>1.19</c:v>
                </c:pt>
                <c:pt idx="21">
                  <c:v>0.28999999999999998</c:v>
                </c:pt>
                <c:pt idx="22">
                  <c:v>1.1000000000000001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2AB-48AE-A64C-31E484CF603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ago-12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Hoja1!$C$2:$C$24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2AB-48AE-A64C-31E484CF603D}"/>
            </c:ext>
          </c:extLst>
        </c:ser>
        <c:ser>
          <c:idx val="24"/>
          <c:order val="2"/>
          <c:tx>
            <c:strRef>
              <c:f>Hoja1!$D$1</c:f>
              <c:strCache>
                <c:ptCount val="1"/>
                <c:pt idx="0">
                  <c:v>sep-12</c:v>
                </c:pt>
              </c:strCache>
            </c:strRef>
          </c:tx>
          <c:spPr>
            <a:ln w="19050"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Hoja1!$D$2:$D$24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2AB-48AE-A64C-31E484CF603D}"/>
            </c:ext>
          </c:extLst>
        </c:ser>
        <c:ser>
          <c:idx val="2"/>
          <c:order val="3"/>
          <c:tx>
            <c:strRef>
              <c:f>Hoja1!$E$1</c:f>
              <c:strCache>
                <c:ptCount val="1"/>
                <c:pt idx="0">
                  <c:v>oct-12</c:v>
                </c:pt>
              </c:strCache>
            </c:strRef>
          </c:tx>
          <c:spPr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Hoja1!$E$2:$E$24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52AB-48AE-A64C-31E484CF603D}"/>
            </c:ext>
          </c:extLst>
        </c:ser>
        <c:ser>
          <c:idx val="3"/>
          <c:order val="4"/>
          <c:tx>
            <c:strRef>
              <c:f>Hoja1!$F$1</c:f>
              <c:strCache>
                <c:ptCount val="1"/>
                <c:pt idx="0">
                  <c:v>nov-12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Hoja1!$F$2:$F$24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52AB-48AE-A64C-31E484CF603D}"/>
            </c:ext>
          </c:extLst>
        </c:ser>
        <c:ser>
          <c:idx val="4"/>
          <c:order val="5"/>
          <c:tx>
            <c:strRef>
              <c:f>Hoja1!$G$1</c:f>
              <c:strCache>
                <c:ptCount val="1"/>
                <c:pt idx="0">
                  <c:v>dic-12</c:v>
                </c:pt>
              </c:strCache>
            </c:strRef>
          </c:tx>
          <c:spPr>
            <a:ln>
              <a:solidFill>
                <a:srgbClr val="99CC00"/>
              </a:solidFill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Hoja1!$G$2:$G$24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52AB-48AE-A64C-31E484CF603D}"/>
            </c:ext>
          </c:extLst>
        </c:ser>
        <c:ser>
          <c:idx val="5"/>
          <c:order val="6"/>
          <c:tx>
            <c:strRef>
              <c:f>Hoja1!$H$1</c:f>
              <c:strCache>
                <c:ptCount val="1"/>
                <c:pt idx="0">
                  <c:v>ene-13</c:v>
                </c:pt>
              </c:strCache>
            </c:strRef>
          </c:tx>
          <c:spPr>
            <a:ln>
              <a:solidFill>
                <a:srgbClr val="A50021"/>
              </a:solidFill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Hoja1!$H$2:$H$24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52AB-48AE-A64C-31E484CF603D}"/>
            </c:ext>
          </c:extLst>
        </c:ser>
        <c:ser>
          <c:idx val="6"/>
          <c:order val="7"/>
          <c:tx>
            <c:strRef>
              <c:f>Hoja1!$I$1</c:f>
              <c:strCache>
                <c:ptCount val="1"/>
                <c:pt idx="0">
                  <c:v>feb-13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Hoja1!$I$2:$I$24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52AB-48AE-A64C-31E484CF603D}"/>
            </c:ext>
          </c:extLst>
        </c:ser>
        <c:ser>
          <c:idx val="7"/>
          <c:order val="8"/>
          <c:tx>
            <c:strRef>
              <c:f>Hoja1!$J$1</c:f>
              <c:strCache>
                <c:ptCount val="1"/>
                <c:pt idx="0">
                  <c:v>mar-13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Hoja1!$J$2:$J$24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52AB-48AE-A64C-31E484CF603D}"/>
            </c:ext>
          </c:extLst>
        </c:ser>
        <c:ser>
          <c:idx val="8"/>
          <c:order val="9"/>
          <c:tx>
            <c:strRef>
              <c:f>Hoja1!$K$1</c:f>
              <c:strCache>
                <c:ptCount val="1"/>
                <c:pt idx="0">
                  <c:v>abr-13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Hoja1!$K$2:$K$24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52AB-48AE-A64C-31E484CF603D}"/>
            </c:ext>
          </c:extLst>
        </c:ser>
        <c:ser>
          <c:idx val="9"/>
          <c:order val="10"/>
          <c:tx>
            <c:strRef>
              <c:f>Hoja1!$L$1</c:f>
              <c:strCache>
                <c:ptCount val="1"/>
                <c:pt idx="0">
                  <c:v>may-13</c:v>
                </c:pt>
              </c:strCache>
            </c:strRef>
          </c:tx>
          <c:spPr>
            <a:ln>
              <a:solidFill>
                <a:srgbClr val="FF00FF"/>
              </a:solidFill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Hoja1!$L$2:$L$24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52AB-48AE-A64C-31E484CF603D}"/>
            </c:ext>
          </c:extLst>
        </c:ser>
        <c:ser>
          <c:idx val="10"/>
          <c:order val="11"/>
          <c:tx>
            <c:strRef>
              <c:f>Hoja1!$M$1</c:f>
              <c:strCache>
                <c:ptCount val="1"/>
                <c:pt idx="0">
                  <c:v>2012</c:v>
                </c:pt>
              </c:strCache>
            </c:strRef>
          </c:tx>
          <c:spPr>
            <a:ln w="22225">
              <a:solidFill>
                <a:srgbClr val="006666"/>
              </a:solidFill>
              <a:prstDash val="sysDash"/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Hoja1!$M$2:$M$24</c:f>
              <c:numCache>
                <c:formatCode>0.0</c:formatCode>
                <c:ptCount val="23"/>
                <c:pt idx="0">
                  <c:v>0.13</c:v>
                </c:pt>
                <c:pt idx="1">
                  <c:v>0.24</c:v>
                </c:pt>
                <c:pt idx="2">
                  <c:v>5.0599999999999996</c:v>
                </c:pt>
                <c:pt idx="3">
                  <c:v>18.329999999999998</c:v>
                </c:pt>
                <c:pt idx="4">
                  <c:v>24.74</c:v>
                </c:pt>
                <c:pt idx="5">
                  <c:v>4.8499999999999996</c:v>
                </c:pt>
                <c:pt idx="6">
                  <c:v>2.58</c:v>
                </c:pt>
                <c:pt idx="7">
                  <c:v>5.42</c:v>
                </c:pt>
                <c:pt idx="8">
                  <c:v>10.11</c:v>
                </c:pt>
                <c:pt idx="9">
                  <c:v>6.8</c:v>
                </c:pt>
                <c:pt idx="10">
                  <c:v>7.81</c:v>
                </c:pt>
                <c:pt idx="11">
                  <c:v>5.69</c:v>
                </c:pt>
                <c:pt idx="12">
                  <c:v>1.19</c:v>
                </c:pt>
                <c:pt idx="13">
                  <c:v>0.72</c:v>
                </c:pt>
                <c:pt idx="14">
                  <c:v>0.56000000000000005</c:v>
                </c:pt>
                <c:pt idx="15">
                  <c:v>0.61</c:v>
                </c:pt>
                <c:pt idx="16">
                  <c:v>0.97</c:v>
                </c:pt>
                <c:pt idx="17">
                  <c:v>0.83</c:v>
                </c:pt>
                <c:pt idx="18">
                  <c:v>0.53</c:v>
                </c:pt>
                <c:pt idx="19">
                  <c:v>0.38</c:v>
                </c:pt>
                <c:pt idx="20">
                  <c:v>0.76</c:v>
                </c:pt>
                <c:pt idx="21">
                  <c:v>0.16</c:v>
                </c:pt>
                <c:pt idx="22">
                  <c:v>1.5000000000000002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52AB-48AE-A64C-31E484CF603D}"/>
            </c:ext>
          </c:extLst>
        </c:ser>
        <c:ser>
          <c:idx val="12"/>
          <c:order val="12"/>
          <c:tx>
            <c:strRef>
              <c:f>Hoja1!$AR$1</c:f>
              <c:strCache>
                <c:ptCount val="1"/>
                <c:pt idx="0">
                  <c:v>sep-16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Hoja1!$AR$2:$AR$24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52AB-48AE-A64C-31E484CF603D}"/>
            </c:ext>
          </c:extLst>
        </c:ser>
        <c:ser>
          <c:idx val="13"/>
          <c:order val="13"/>
          <c:tx>
            <c:strRef>
              <c:f>Hoja1!$AS$1</c:f>
              <c:strCache>
                <c:ptCount val="1"/>
                <c:pt idx="0">
                  <c:v>oct-16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Hoja1!$AS$2:$AS$24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52AB-48AE-A64C-31E484CF603D}"/>
            </c:ext>
          </c:extLst>
        </c:ser>
        <c:ser>
          <c:idx val="14"/>
          <c:order val="14"/>
          <c:tx>
            <c:strRef>
              <c:f>Hoja1!$AT$1</c:f>
              <c:strCache>
                <c:ptCount val="1"/>
                <c:pt idx="0">
                  <c:v>nov-16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Hoja1!$AT$2:$AT$24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E-52AB-48AE-A64C-31E484CF603D}"/>
            </c:ext>
          </c:extLst>
        </c:ser>
        <c:ser>
          <c:idx val="15"/>
          <c:order val="15"/>
          <c:tx>
            <c:strRef>
              <c:f>Hoja1!$AU$1</c:f>
              <c:strCache>
                <c:ptCount val="1"/>
                <c:pt idx="0">
                  <c:v>ene-17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Hoja1!$AU$2:$AU$24</c:f>
              <c:numCache>
                <c:formatCode>0.0</c:formatCode>
                <c:ptCount val="23"/>
                <c:pt idx="0">
                  <c:v>0.31000000000000005</c:v>
                </c:pt>
                <c:pt idx="1">
                  <c:v>0.04</c:v>
                </c:pt>
                <c:pt idx="2">
                  <c:v>0.28999999999999998</c:v>
                </c:pt>
                <c:pt idx="3">
                  <c:v>1.79</c:v>
                </c:pt>
                <c:pt idx="4">
                  <c:v>24.01</c:v>
                </c:pt>
                <c:pt idx="5">
                  <c:v>24.15</c:v>
                </c:pt>
                <c:pt idx="6">
                  <c:v>5.1100000000000003</c:v>
                </c:pt>
                <c:pt idx="7">
                  <c:v>7.46</c:v>
                </c:pt>
                <c:pt idx="8">
                  <c:v>14.51</c:v>
                </c:pt>
                <c:pt idx="9">
                  <c:v>6.73</c:v>
                </c:pt>
                <c:pt idx="10">
                  <c:v>6.19</c:v>
                </c:pt>
                <c:pt idx="11">
                  <c:v>1.03</c:v>
                </c:pt>
                <c:pt idx="12">
                  <c:v>2.35</c:v>
                </c:pt>
                <c:pt idx="13">
                  <c:v>0.26</c:v>
                </c:pt>
                <c:pt idx="14">
                  <c:v>0.45</c:v>
                </c:pt>
                <c:pt idx="15">
                  <c:v>0.32</c:v>
                </c:pt>
                <c:pt idx="16">
                  <c:v>1.1000000000000001</c:v>
                </c:pt>
                <c:pt idx="17">
                  <c:v>0.2</c:v>
                </c:pt>
                <c:pt idx="18">
                  <c:v>0.59</c:v>
                </c:pt>
                <c:pt idx="19">
                  <c:v>0.45</c:v>
                </c:pt>
                <c:pt idx="20">
                  <c:v>1.05</c:v>
                </c:pt>
                <c:pt idx="21">
                  <c:v>0.17</c:v>
                </c:pt>
                <c:pt idx="22">
                  <c:v>1.4200000000000004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52AB-48AE-A64C-31E484CF603D}"/>
            </c:ext>
          </c:extLst>
        </c:ser>
        <c:ser>
          <c:idx val="16"/>
          <c:order val="16"/>
          <c:tx>
            <c:strRef>
              <c:f>Hoja1!$AV$1</c:f>
              <c:strCache>
                <c:ptCount val="1"/>
                <c:pt idx="0">
                  <c:v>feb-17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Hoja1!$AV$2:$AV$24</c:f>
              <c:numCache>
                <c:formatCode>0.0</c:formatCode>
                <c:ptCount val="23"/>
                <c:pt idx="0">
                  <c:v>0.21</c:v>
                </c:pt>
                <c:pt idx="1">
                  <c:v>0.06</c:v>
                </c:pt>
                <c:pt idx="2">
                  <c:v>0.3</c:v>
                </c:pt>
                <c:pt idx="3">
                  <c:v>1.34</c:v>
                </c:pt>
                <c:pt idx="4">
                  <c:v>23.28</c:v>
                </c:pt>
                <c:pt idx="5">
                  <c:v>26.54</c:v>
                </c:pt>
                <c:pt idx="6">
                  <c:v>5.24</c:v>
                </c:pt>
                <c:pt idx="7">
                  <c:v>6.86</c:v>
                </c:pt>
                <c:pt idx="8">
                  <c:v>14.99</c:v>
                </c:pt>
                <c:pt idx="9">
                  <c:v>7.05</c:v>
                </c:pt>
                <c:pt idx="10">
                  <c:v>5.46</c:v>
                </c:pt>
                <c:pt idx="11">
                  <c:v>0.64</c:v>
                </c:pt>
                <c:pt idx="12">
                  <c:v>2.16</c:v>
                </c:pt>
                <c:pt idx="13">
                  <c:v>0.47</c:v>
                </c:pt>
                <c:pt idx="14">
                  <c:v>0.16</c:v>
                </c:pt>
                <c:pt idx="15">
                  <c:v>0.27</c:v>
                </c:pt>
                <c:pt idx="16">
                  <c:v>1.19</c:v>
                </c:pt>
                <c:pt idx="17">
                  <c:v>0.42</c:v>
                </c:pt>
                <c:pt idx="18">
                  <c:v>0.26</c:v>
                </c:pt>
                <c:pt idx="19">
                  <c:v>0.41</c:v>
                </c:pt>
                <c:pt idx="20">
                  <c:v>1.04</c:v>
                </c:pt>
                <c:pt idx="21">
                  <c:v>0.19</c:v>
                </c:pt>
                <c:pt idx="22">
                  <c:v>1.5000000000000002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0-52AB-48AE-A64C-31E484CF603D}"/>
            </c:ext>
          </c:extLst>
        </c:ser>
        <c:ser>
          <c:idx val="17"/>
          <c:order val="17"/>
          <c:tx>
            <c:strRef>
              <c:f>Hoja1!$AW$1</c:f>
              <c:strCache>
                <c:ptCount val="1"/>
                <c:pt idx="0">
                  <c:v>mar-17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Hoja1!$AW$2:$AW$24</c:f>
              <c:numCache>
                <c:formatCode>0.0</c:formatCode>
                <c:ptCount val="23"/>
                <c:pt idx="0">
                  <c:v>0.09</c:v>
                </c:pt>
                <c:pt idx="1">
                  <c:v>0.01</c:v>
                </c:pt>
                <c:pt idx="2">
                  <c:v>0.62</c:v>
                </c:pt>
                <c:pt idx="3">
                  <c:v>1.66</c:v>
                </c:pt>
                <c:pt idx="4">
                  <c:v>22.53</c:v>
                </c:pt>
                <c:pt idx="5">
                  <c:v>26.17</c:v>
                </c:pt>
                <c:pt idx="6">
                  <c:v>5.12</c:v>
                </c:pt>
                <c:pt idx="7">
                  <c:v>8.7200000000000006</c:v>
                </c:pt>
                <c:pt idx="8">
                  <c:v>15.32</c:v>
                </c:pt>
                <c:pt idx="9">
                  <c:v>6.01</c:v>
                </c:pt>
                <c:pt idx="10">
                  <c:v>5.6</c:v>
                </c:pt>
                <c:pt idx="11">
                  <c:v>0.78</c:v>
                </c:pt>
                <c:pt idx="12">
                  <c:v>1.56</c:v>
                </c:pt>
                <c:pt idx="13">
                  <c:v>0.27</c:v>
                </c:pt>
                <c:pt idx="14">
                  <c:v>0.34</c:v>
                </c:pt>
                <c:pt idx="15">
                  <c:v>0.39</c:v>
                </c:pt>
                <c:pt idx="16">
                  <c:v>1.1200000000000001</c:v>
                </c:pt>
                <c:pt idx="17">
                  <c:v>0.38</c:v>
                </c:pt>
                <c:pt idx="18">
                  <c:v>0.27</c:v>
                </c:pt>
                <c:pt idx="19">
                  <c:v>0.51</c:v>
                </c:pt>
                <c:pt idx="20">
                  <c:v>1.1299999999999999</c:v>
                </c:pt>
                <c:pt idx="21">
                  <c:v>0.13</c:v>
                </c:pt>
                <c:pt idx="22">
                  <c:v>1.28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1-52AB-48AE-A64C-31E484CF603D}"/>
            </c:ext>
          </c:extLst>
        </c:ser>
        <c:ser>
          <c:idx val="18"/>
          <c:order val="18"/>
          <c:tx>
            <c:strRef>
              <c:f>Hoja1!$AX$1</c:f>
              <c:strCache>
                <c:ptCount val="1"/>
                <c:pt idx="0">
                  <c:v>abr-17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Hoja1!$AX$2:$AX$24</c:f>
              <c:numCache>
                <c:formatCode>0.0</c:formatCode>
                <c:ptCount val="23"/>
                <c:pt idx="0">
                  <c:v>0.2</c:v>
                </c:pt>
                <c:pt idx="1">
                  <c:v>0.28000000000000003</c:v>
                </c:pt>
                <c:pt idx="2">
                  <c:v>0.35</c:v>
                </c:pt>
                <c:pt idx="3">
                  <c:v>2.04</c:v>
                </c:pt>
                <c:pt idx="4">
                  <c:v>22.88</c:v>
                </c:pt>
                <c:pt idx="5">
                  <c:v>26.4</c:v>
                </c:pt>
                <c:pt idx="6">
                  <c:v>3.55</c:v>
                </c:pt>
                <c:pt idx="7">
                  <c:v>9.1199999999999992</c:v>
                </c:pt>
                <c:pt idx="8">
                  <c:v>15.16</c:v>
                </c:pt>
                <c:pt idx="9">
                  <c:v>5.54</c:v>
                </c:pt>
                <c:pt idx="10">
                  <c:v>5.0599999999999996</c:v>
                </c:pt>
                <c:pt idx="11">
                  <c:v>0.89</c:v>
                </c:pt>
                <c:pt idx="12">
                  <c:v>1.79</c:v>
                </c:pt>
                <c:pt idx="13">
                  <c:v>0.59</c:v>
                </c:pt>
                <c:pt idx="14">
                  <c:v>0.52</c:v>
                </c:pt>
                <c:pt idx="15">
                  <c:v>0.11</c:v>
                </c:pt>
                <c:pt idx="16">
                  <c:v>0.69</c:v>
                </c:pt>
                <c:pt idx="17">
                  <c:v>0.86</c:v>
                </c:pt>
                <c:pt idx="18">
                  <c:v>0.56999999999999995</c:v>
                </c:pt>
                <c:pt idx="19">
                  <c:v>0.82</c:v>
                </c:pt>
                <c:pt idx="20">
                  <c:v>1.06</c:v>
                </c:pt>
                <c:pt idx="21">
                  <c:v>0.11</c:v>
                </c:pt>
                <c:pt idx="22">
                  <c:v>1.3800000000000001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2-52AB-48AE-A64C-31E484CF603D}"/>
            </c:ext>
          </c:extLst>
        </c:ser>
        <c:ser>
          <c:idx val="19"/>
          <c:order val="19"/>
          <c:tx>
            <c:strRef>
              <c:f>Hoja1!$AY$1</c:f>
              <c:strCache>
                <c:ptCount val="1"/>
                <c:pt idx="0">
                  <c:v>may-17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Hoja1!$AY$2:$AY$24</c:f>
              <c:numCache>
                <c:formatCode>0.0</c:formatCode>
                <c:ptCount val="23"/>
                <c:pt idx="0">
                  <c:v>0.13</c:v>
                </c:pt>
                <c:pt idx="1">
                  <c:v>0.02</c:v>
                </c:pt>
                <c:pt idx="2">
                  <c:v>0.75</c:v>
                </c:pt>
                <c:pt idx="3">
                  <c:v>1.88</c:v>
                </c:pt>
                <c:pt idx="4">
                  <c:v>22.88</c:v>
                </c:pt>
                <c:pt idx="5">
                  <c:v>24.94</c:v>
                </c:pt>
                <c:pt idx="6">
                  <c:v>4.8600000000000003</c:v>
                </c:pt>
                <c:pt idx="7">
                  <c:v>8.33</c:v>
                </c:pt>
                <c:pt idx="8">
                  <c:v>16.079999999999998</c:v>
                </c:pt>
                <c:pt idx="9">
                  <c:v>5.2</c:v>
                </c:pt>
                <c:pt idx="10">
                  <c:v>6.6</c:v>
                </c:pt>
                <c:pt idx="11">
                  <c:v>0.95</c:v>
                </c:pt>
                <c:pt idx="12">
                  <c:v>1.19</c:v>
                </c:pt>
                <c:pt idx="13">
                  <c:v>0.5</c:v>
                </c:pt>
                <c:pt idx="14">
                  <c:v>0.43</c:v>
                </c:pt>
                <c:pt idx="15">
                  <c:v>0.18</c:v>
                </c:pt>
                <c:pt idx="16">
                  <c:v>0.66</c:v>
                </c:pt>
                <c:pt idx="17">
                  <c:v>0.72</c:v>
                </c:pt>
                <c:pt idx="18">
                  <c:v>0.74</c:v>
                </c:pt>
                <c:pt idx="19">
                  <c:v>0.61</c:v>
                </c:pt>
                <c:pt idx="20">
                  <c:v>0.79</c:v>
                </c:pt>
                <c:pt idx="21">
                  <c:v>0.06</c:v>
                </c:pt>
                <c:pt idx="22">
                  <c:v>1.5000000000000002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3-52AB-48AE-A64C-31E484CF603D}"/>
            </c:ext>
          </c:extLst>
        </c:ser>
        <c:ser>
          <c:idx val="20"/>
          <c:order val="20"/>
          <c:tx>
            <c:strRef>
              <c:f>Hoja1!$AZ$1</c:f>
              <c:strCache>
                <c:ptCount val="1"/>
                <c:pt idx="0">
                  <c:v>jun-17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Hoja1!$AZ$2:$AZ$24</c:f>
              <c:numCache>
                <c:formatCode>0.0</c:formatCode>
                <c:ptCount val="23"/>
                <c:pt idx="0">
                  <c:v>0.31000000000000005</c:v>
                </c:pt>
                <c:pt idx="1">
                  <c:v>0.05</c:v>
                </c:pt>
                <c:pt idx="2">
                  <c:v>0.43</c:v>
                </c:pt>
                <c:pt idx="3">
                  <c:v>1.79</c:v>
                </c:pt>
                <c:pt idx="4">
                  <c:v>23.52</c:v>
                </c:pt>
                <c:pt idx="5">
                  <c:v>24.25</c:v>
                </c:pt>
                <c:pt idx="6">
                  <c:v>4.8499999999999996</c:v>
                </c:pt>
                <c:pt idx="7">
                  <c:v>9.2100000000000009</c:v>
                </c:pt>
                <c:pt idx="8">
                  <c:v>14.39</c:v>
                </c:pt>
                <c:pt idx="9">
                  <c:v>5.97</c:v>
                </c:pt>
                <c:pt idx="10">
                  <c:v>7.41</c:v>
                </c:pt>
                <c:pt idx="11">
                  <c:v>0.7</c:v>
                </c:pt>
                <c:pt idx="12">
                  <c:v>0.74</c:v>
                </c:pt>
                <c:pt idx="13">
                  <c:v>0.92</c:v>
                </c:pt>
                <c:pt idx="14">
                  <c:v>0.49</c:v>
                </c:pt>
                <c:pt idx="15">
                  <c:v>0.32</c:v>
                </c:pt>
                <c:pt idx="16">
                  <c:v>0.56999999999999995</c:v>
                </c:pt>
                <c:pt idx="17">
                  <c:v>0.33</c:v>
                </c:pt>
                <c:pt idx="18">
                  <c:v>0.89</c:v>
                </c:pt>
                <c:pt idx="19">
                  <c:v>0.53</c:v>
                </c:pt>
                <c:pt idx="20">
                  <c:v>0.91</c:v>
                </c:pt>
                <c:pt idx="21">
                  <c:v>7.0000000000000007E-2</c:v>
                </c:pt>
                <c:pt idx="22">
                  <c:v>1.3600000000000003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4-52AB-48AE-A64C-31E484CF603D}"/>
            </c:ext>
          </c:extLst>
        </c:ser>
        <c:ser>
          <c:idx val="21"/>
          <c:order val="21"/>
          <c:tx>
            <c:strRef>
              <c:f>Hoja1!$BA$1</c:f>
              <c:strCache>
                <c:ptCount val="1"/>
                <c:pt idx="0">
                  <c:v>jul-17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Hoja1!$BA$2:$BA$24</c:f>
              <c:numCache>
                <c:formatCode>0.0</c:formatCode>
                <c:ptCount val="23"/>
                <c:pt idx="0">
                  <c:v>0.53</c:v>
                </c:pt>
                <c:pt idx="1">
                  <c:v>0.03</c:v>
                </c:pt>
                <c:pt idx="2">
                  <c:v>0.55000000000000004</c:v>
                </c:pt>
                <c:pt idx="3">
                  <c:v>1.58</c:v>
                </c:pt>
                <c:pt idx="4">
                  <c:v>21.18</c:v>
                </c:pt>
                <c:pt idx="5">
                  <c:v>26.24</c:v>
                </c:pt>
                <c:pt idx="6">
                  <c:v>4.4000000000000004</c:v>
                </c:pt>
                <c:pt idx="7">
                  <c:v>8.66</c:v>
                </c:pt>
                <c:pt idx="8">
                  <c:v>14.89</c:v>
                </c:pt>
                <c:pt idx="9">
                  <c:v>6.17</c:v>
                </c:pt>
                <c:pt idx="10">
                  <c:v>7.99</c:v>
                </c:pt>
                <c:pt idx="11">
                  <c:v>0.63</c:v>
                </c:pt>
                <c:pt idx="12">
                  <c:v>0.91</c:v>
                </c:pt>
                <c:pt idx="13">
                  <c:v>0.47</c:v>
                </c:pt>
                <c:pt idx="14">
                  <c:v>0.24</c:v>
                </c:pt>
                <c:pt idx="15">
                  <c:v>0.27</c:v>
                </c:pt>
                <c:pt idx="16">
                  <c:v>1.03</c:v>
                </c:pt>
                <c:pt idx="17">
                  <c:v>0.56000000000000005</c:v>
                </c:pt>
                <c:pt idx="18">
                  <c:v>0.76</c:v>
                </c:pt>
                <c:pt idx="19">
                  <c:v>0.34</c:v>
                </c:pt>
                <c:pt idx="20">
                  <c:v>1.07</c:v>
                </c:pt>
                <c:pt idx="21">
                  <c:v>0.14000000000000001</c:v>
                </c:pt>
                <c:pt idx="22">
                  <c:v>1.36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5-52AB-48AE-A64C-31E484CF603D}"/>
            </c:ext>
          </c:extLst>
        </c:ser>
        <c:ser>
          <c:idx val="22"/>
          <c:order val="22"/>
          <c:tx>
            <c:strRef>
              <c:f>Hoja1!$BB$1</c:f>
              <c:strCache>
                <c:ptCount val="1"/>
                <c:pt idx="0">
                  <c:v>ago-17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Hoja1!$BB$2:$BB$24</c:f>
              <c:numCache>
                <c:formatCode>0.0</c:formatCode>
                <c:ptCount val="23"/>
                <c:pt idx="0">
                  <c:v>0.14000000000000001</c:v>
                </c:pt>
                <c:pt idx="1">
                  <c:v>0.08</c:v>
                </c:pt>
                <c:pt idx="2">
                  <c:v>0.75</c:v>
                </c:pt>
                <c:pt idx="3">
                  <c:v>1.19</c:v>
                </c:pt>
                <c:pt idx="4">
                  <c:v>26.81</c:v>
                </c:pt>
                <c:pt idx="5">
                  <c:v>21.54</c:v>
                </c:pt>
                <c:pt idx="6">
                  <c:v>4.34</c:v>
                </c:pt>
                <c:pt idx="7">
                  <c:v>7.86</c:v>
                </c:pt>
                <c:pt idx="8">
                  <c:v>16.21</c:v>
                </c:pt>
                <c:pt idx="9">
                  <c:v>6.45</c:v>
                </c:pt>
                <c:pt idx="10">
                  <c:v>6.28</c:v>
                </c:pt>
                <c:pt idx="11">
                  <c:v>0.42</c:v>
                </c:pt>
                <c:pt idx="12">
                  <c:v>1.18</c:v>
                </c:pt>
                <c:pt idx="13">
                  <c:v>0.78</c:v>
                </c:pt>
                <c:pt idx="14">
                  <c:v>0.23</c:v>
                </c:pt>
                <c:pt idx="15">
                  <c:v>0.14000000000000001</c:v>
                </c:pt>
                <c:pt idx="16">
                  <c:v>1.07</c:v>
                </c:pt>
                <c:pt idx="17">
                  <c:v>0.38</c:v>
                </c:pt>
                <c:pt idx="18">
                  <c:v>0.67</c:v>
                </c:pt>
                <c:pt idx="19">
                  <c:v>0.34</c:v>
                </c:pt>
                <c:pt idx="20">
                  <c:v>1.3</c:v>
                </c:pt>
                <c:pt idx="21">
                  <c:v>0.08</c:v>
                </c:pt>
                <c:pt idx="22">
                  <c:v>1.7500000000000004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6-52AB-48AE-A64C-31E484CF603D}"/>
            </c:ext>
          </c:extLst>
        </c:ser>
        <c:ser>
          <c:idx val="23"/>
          <c:order val="23"/>
          <c:tx>
            <c:strRef>
              <c:f>Hoja1!$BC$1</c:f>
              <c:strCache>
                <c:ptCount val="1"/>
                <c:pt idx="0">
                  <c:v>sep-17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Hoja1!$BC$2:$BC$24</c:f>
              <c:numCache>
                <c:formatCode>0.0</c:formatCode>
                <c:ptCount val="23"/>
                <c:pt idx="0">
                  <c:v>0.19999999999999998</c:v>
                </c:pt>
                <c:pt idx="1">
                  <c:v>0.03</c:v>
                </c:pt>
                <c:pt idx="2">
                  <c:v>0.61</c:v>
                </c:pt>
                <c:pt idx="3">
                  <c:v>1.06</c:v>
                </c:pt>
                <c:pt idx="4">
                  <c:v>26.48</c:v>
                </c:pt>
                <c:pt idx="5">
                  <c:v>21.37</c:v>
                </c:pt>
                <c:pt idx="6">
                  <c:v>5.94</c:v>
                </c:pt>
                <c:pt idx="7">
                  <c:v>7.47</c:v>
                </c:pt>
                <c:pt idx="8">
                  <c:v>15.86</c:v>
                </c:pt>
                <c:pt idx="9">
                  <c:v>8.2899999999999991</c:v>
                </c:pt>
                <c:pt idx="10">
                  <c:v>5.0199999999999996</c:v>
                </c:pt>
                <c:pt idx="11">
                  <c:v>0.42</c:v>
                </c:pt>
                <c:pt idx="12">
                  <c:v>0.86</c:v>
                </c:pt>
                <c:pt idx="13">
                  <c:v>0.43</c:v>
                </c:pt>
                <c:pt idx="14">
                  <c:v>0.47</c:v>
                </c:pt>
                <c:pt idx="15">
                  <c:v>0.25</c:v>
                </c:pt>
                <c:pt idx="16">
                  <c:v>0.73</c:v>
                </c:pt>
                <c:pt idx="17">
                  <c:v>1.03</c:v>
                </c:pt>
                <c:pt idx="18">
                  <c:v>0.24</c:v>
                </c:pt>
                <c:pt idx="19">
                  <c:v>0.44</c:v>
                </c:pt>
                <c:pt idx="20">
                  <c:v>1.23</c:v>
                </c:pt>
                <c:pt idx="21">
                  <c:v>7.0000000000000007E-2</c:v>
                </c:pt>
                <c:pt idx="22">
                  <c:v>1.49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7-52AB-48AE-A64C-31E484CF603D}"/>
            </c:ext>
          </c:extLst>
        </c:ser>
        <c:ser>
          <c:idx val="25"/>
          <c:order val="24"/>
          <c:tx>
            <c:strRef>
              <c:f>Hoja1!$BD$1</c:f>
              <c:strCache>
                <c:ptCount val="1"/>
                <c:pt idx="0">
                  <c:v>oct-17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Hoja1!$BD$2:$BD$24</c:f>
              <c:numCache>
                <c:formatCode>0.0</c:formatCode>
                <c:ptCount val="23"/>
                <c:pt idx="0">
                  <c:v>0.42</c:v>
                </c:pt>
                <c:pt idx="1">
                  <c:v>0.04</c:v>
                </c:pt>
                <c:pt idx="2">
                  <c:v>0.34</c:v>
                </c:pt>
                <c:pt idx="3">
                  <c:v>1.1599999999999999</c:v>
                </c:pt>
                <c:pt idx="4">
                  <c:v>27.24</c:v>
                </c:pt>
                <c:pt idx="5">
                  <c:v>20.47</c:v>
                </c:pt>
                <c:pt idx="6">
                  <c:v>5.84</c:v>
                </c:pt>
                <c:pt idx="7">
                  <c:v>6.75</c:v>
                </c:pt>
                <c:pt idx="8">
                  <c:v>15.42</c:v>
                </c:pt>
                <c:pt idx="9">
                  <c:v>9.3800000000000008</c:v>
                </c:pt>
                <c:pt idx="10">
                  <c:v>4.9400000000000004</c:v>
                </c:pt>
                <c:pt idx="11">
                  <c:v>0.79</c:v>
                </c:pt>
                <c:pt idx="12">
                  <c:v>1.17</c:v>
                </c:pt>
                <c:pt idx="13">
                  <c:v>0.66</c:v>
                </c:pt>
                <c:pt idx="14">
                  <c:v>0.38</c:v>
                </c:pt>
                <c:pt idx="15">
                  <c:v>0.33</c:v>
                </c:pt>
                <c:pt idx="16">
                  <c:v>0.42</c:v>
                </c:pt>
                <c:pt idx="17">
                  <c:v>0.93</c:v>
                </c:pt>
                <c:pt idx="18">
                  <c:v>0.6</c:v>
                </c:pt>
                <c:pt idx="19">
                  <c:v>0.26</c:v>
                </c:pt>
                <c:pt idx="20">
                  <c:v>0.77</c:v>
                </c:pt>
                <c:pt idx="21">
                  <c:v>0.09</c:v>
                </c:pt>
                <c:pt idx="22">
                  <c:v>1.5900000000000003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8-52AB-48AE-A64C-31E484CF603D}"/>
            </c:ext>
          </c:extLst>
        </c:ser>
        <c:ser>
          <c:idx val="11"/>
          <c:order val="25"/>
          <c:tx>
            <c:strRef>
              <c:f>Hoja1!$BE$1</c:f>
              <c:strCache>
                <c:ptCount val="1"/>
                <c:pt idx="0">
                  <c:v>nov-17</c:v>
                </c:pt>
              </c:strCache>
            </c:strRef>
          </c:tx>
          <c:spPr>
            <a:ln w="3175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Hoja1!$BE$2:$BE$24</c:f>
              <c:numCache>
                <c:formatCode>0.0</c:formatCode>
                <c:ptCount val="23"/>
                <c:pt idx="0">
                  <c:v>0.35</c:v>
                </c:pt>
                <c:pt idx="1">
                  <c:v>0.17</c:v>
                </c:pt>
                <c:pt idx="2">
                  <c:v>0.93</c:v>
                </c:pt>
                <c:pt idx="3">
                  <c:v>2.73</c:v>
                </c:pt>
                <c:pt idx="4">
                  <c:v>17.54</c:v>
                </c:pt>
                <c:pt idx="5">
                  <c:v>23.1</c:v>
                </c:pt>
                <c:pt idx="6">
                  <c:v>6.5</c:v>
                </c:pt>
                <c:pt idx="7">
                  <c:v>6.2</c:v>
                </c:pt>
                <c:pt idx="8">
                  <c:v>14.5</c:v>
                </c:pt>
                <c:pt idx="9">
                  <c:v>3.9</c:v>
                </c:pt>
                <c:pt idx="10">
                  <c:v>8.6999999999999993</c:v>
                </c:pt>
                <c:pt idx="11">
                  <c:v>0.91</c:v>
                </c:pt>
                <c:pt idx="12">
                  <c:v>1.52</c:v>
                </c:pt>
                <c:pt idx="13">
                  <c:v>1.79</c:v>
                </c:pt>
                <c:pt idx="14">
                  <c:v>0.52</c:v>
                </c:pt>
                <c:pt idx="15">
                  <c:v>3.39</c:v>
                </c:pt>
                <c:pt idx="16">
                  <c:v>1.27</c:v>
                </c:pt>
                <c:pt idx="17">
                  <c:v>0.91</c:v>
                </c:pt>
                <c:pt idx="18">
                  <c:v>0.13</c:v>
                </c:pt>
                <c:pt idx="19">
                  <c:v>1.0900000000000001</c:v>
                </c:pt>
                <c:pt idx="20">
                  <c:v>0.23</c:v>
                </c:pt>
                <c:pt idx="21">
                  <c:v>7.0000000000000007E-2</c:v>
                </c:pt>
                <c:pt idx="22">
                  <c:v>3.5500000000000003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9-52AB-48AE-A64C-31E484CF603D}"/>
            </c:ext>
          </c:extLst>
        </c:ser>
        <c:ser>
          <c:idx val="26"/>
          <c:order val="26"/>
          <c:tx>
            <c:strRef>
              <c:f>Hoja1!$BF$1</c:f>
              <c:strCache>
                <c:ptCount val="1"/>
                <c:pt idx="0">
                  <c:v>dic-17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Hoja1!$BF$2:$BF$24</c:f>
              <c:numCache>
                <c:formatCode>0.0</c:formatCode>
                <c:ptCount val="23"/>
                <c:pt idx="0">
                  <c:v>0</c:v>
                </c:pt>
                <c:pt idx="1">
                  <c:v>0.25</c:v>
                </c:pt>
                <c:pt idx="2">
                  <c:v>0.06</c:v>
                </c:pt>
                <c:pt idx="3">
                  <c:v>2.2400000000000002</c:v>
                </c:pt>
                <c:pt idx="4">
                  <c:v>21.07</c:v>
                </c:pt>
                <c:pt idx="5">
                  <c:v>19.23</c:v>
                </c:pt>
                <c:pt idx="6">
                  <c:v>10</c:v>
                </c:pt>
                <c:pt idx="7">
                  <c:v>8.36</c:v>
                </c:pt>
                <c:pt idx="8">
                  <c:v>10.58</c:v>
                </c:pt>
                <c:pt idx="9">
                  <c:v>3.83</c:v>
                </c:pt>
                <c:pt idx="10">
                  <c:v>10.65</c:v>
                </c:pt>
                <c:pt idx="11">
                  <c:v>0.65</c:v>
                </c:pt>
                <c:pt idx="12">
                  <c:v>1.41</c:v>
                </c:pt>
                <c:pt idx="13">
                  <c:v>0.93</c:v>
                </c:pt>
                <c:pt idx="14">
                  <c:v>0.75</c:v>
                </c:pt>
                <c:pt idx="15">
                  <c:v>2.46</c:v>
                </c:pt>
                <c:pt idx="16">
                  <c:v>1.58</c:v>
                </c:pt>
                <c:pt idx="17">
                  <c:v>1.51</c:v>
                </c:pt>
                <c:pt idx="18">
                  <c:v>0.37</c:v>
                </c:pt>
                <c:pt idx="19">
                  <c:v>0.08</c:v>
                </c:pt>
                <c:pt idx="20">
                  <c:v>1.6</c:v>
                </c:pt>
                <c:pt idx="21">
                  <c:v>0</c:v>
                </c:pt>
                <c:pt idx="22">
                  <c:v>2.41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1E3-4288-95FF-DDB734152A03}"/>
            </c:ext>
          </c:extLst>
        </c:ser>
        <c:ser>
          <c:idx val="27"/>
          <c:order val="27"/>
          <c:tx>
            <c:strRef>
              <c:f>Hoja1!$BG$1</c:f>
              <c:strCache>
                <c:ptCount val="1"/>
                <c:pt idx="0">
                  <c:v>ene-18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Hoja1!$BG$2:$BG$24</c:f>
              <c:numCache>
                <c:formatCode>0.0</c:formatCode>
                <c:ptCount val="23"/>
                <c:pt idx="0">
                  <c:v>1.06</c:v>
                </c:pt>
                <c:pt idx="1">
                  <c:v>0.39</c:v>
                </c:pt>
                <c:pt idx="2">
                  <c:v>1.31</c:v>
                </c:pt>
                <c:pt idx="3">
                  <c:v>1.94</c:v>
                </c:pt>
                <c:pt idx="4">
                  <c:v>36.61</c:v>
                </c:pt>
                <c:pt idx="5">
                  <c:v>8.25</c:v>
                </c:pt>
                <c:pt idx="6">
                  <c:v>9.59</c:v>
                </c:pt>
                <c:pt idx="7">
                  <c:v>2.85</c:v>
                </c:pt>
                <c:pt idx="8">
                  <c:v>13.72</c:v>
                </c:pt>
                <c:pt idx="9">
                  <c:v>3.41</c:v>
                </c:pt>
                <c:pt idx="10">
                  <c:v>8.58</c:v>
                </c:pt>
                <c:pt idx="11">
                  <c:v>0.83</c:v>
                </c:pt>
                <c:pt idx="12">
                  <c:v>2.5</c:v>
                </c:pt>
                <c:pt idx="13">
                  <c:v>1.24</c:v>
                </c:pt>
                <c:pt idx="14">
                  <c:v>0.66</c:v>
                </c:pt>
                <c:pt idx="15">
                  <c:v>1.3</c:v>
                </c:pt>
                <c:pt idx="16">
                  <c:v>0.97</c:v>
                </c:pt>
                <c:pt idx="17">
                  <c:v>0.25</c:v>
                </c:pt>
                <c:pt idx="18">
                  <c:v>0.75</c:v>
                </c:pt>
                <c:pt idx="19">
                  <c:v>0.89</c:v>
                </c:pt>
                <c:pt idx="20">
                  <c:v>1.41</c:v>
                </c:pt>
                <c:pt idx="21">
                  <c:v>0.11</c:v>
                </c:pt>
                <c:pt idx="22">
                  <c:v>1.3800000000000001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D9D-4356-A6D6-19E455C704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8902320"/>
        <c:axId val="408895264"/>
      </c:lineChart>
      <c:catAx>
        <c:axId val="408902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408895264"/>
        <c:crosses val="autoZero"/>
        <c:auto val="1"/>
        <c:lblAlgn val="ctr"/>
        <c:lblOffset val="100"/>
        <c:noMultiLvlLbl val="0"/>
      </c:catAx>
      <c:valAx>
        <c:axId val="408895264"/>
        <c:scaling>
          <c:orientation val="minMax"/>
          <c:max val="42"/>
          <c:min val="0"/>
        </c:scaling>
        <c:delete val="0"/>
        <c:axPos val="l"/>
        <c:numFmt formatCode="0.0" sourceLinked="1"/>
        <c:majorTickMark val="none"/>
        <c:minorTickMark val="none"/>
        <c:tickLblPos val="nextTo"/>
        <c:crossAx val="408902320"/>
        <c:crosses val="autoZero"/>
        <c:crossBetween val="between"/>
      </c:valAx>
      <c:dTable>
        <c:showHorzBorder val="0"/>
        <c:showVertBorder val="1"/>
        <c:showOutline val="1"/>
        <c:showKeys val="1"/>
        <c:spPr>
          <a:ln cmpd="dbl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 rtl="0">
              <a:defRPr sz="600" b="1">
                <a:latin typeface="+mj-lt"/>
                <a:cs typeface="Arial" pitchFamily="34" charset="0"/>
              </a:defRPr>
            </a:pPr>
            <a:endParaRPr lang="es-ES"/>
          </a:p>
        </c:txPr>
      </c:dTable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700"/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48392388451444"/>
          <c:y val="1.3390755070674047E-2"/>
          <c:w val="0.88664851268591427"/>
          <c:h val="0.30342717742731473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2010</c:v>
                </c:pt>
              </c:strCache>
            </c:strRef>
          </c:tx>
          <c:spPr>
            <a:ln w="22225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Hoja1!$B$2:$B$24</c:f>
              <c:numCache>
                <c:formatCode>0.0</c:formatCode>
                <c:ptCount val="23"/>
                <c:pt idx="0">
                  <c:v>0.2</c:v>
                </c:pt>
                <c:pt idx="1">
                  <c:v>0.71</c:v>
                </c:pt>
                <c:pt idx="2">
                  <c:v>13.65</c:v>
                </c:pt>
                <c:pt idx="3">
                  <c:v>20.83</c:v>
                </c:pt>
                <c:pt idx="4">
                  <c:v>4.21</c:v>
                </c:pt>
                <c:pt idx="5">
                  <c:v>1.53</c:v>
                </c:pt>
                <c:pt idx="6">
                  <c:v>3.43</c:v>
                </c:pt>
                <c:pt idx="7">
                  <c:v>9.9</c:v>
                </c:pt>
                <c:pt idx="8">
                  <c:v>7.23</c:v>
                </c:pt>
                <c:pt idx="9">
                  <c:v>7.31</c:v>
                </c:pt>
                <c:pt idx="10">
                  <c:v>6.86</c:v>
                </c:pt>
                <c:pt idx="11">
                  <c:v>2.39</c:v>
                </c:pt>
                <c:pt idx="12">
                  <c:v>2.5499999999999998</c:v>
                </c:pt>
                <c:pt idx="13">
                  <c:v>1.28</c:v>
                </c:pt>
                <c:pt idx="14">
                  <c:v>1.1200000000000001</c:v>
                </c:pt>
                <c:pt idx="15">
                  <c:v>0.52</c:v>
                </c:pt>
                <c:pt idx="16">
                  <c:v>2.5</c:v>
                </c:pt>
                <c:pt idx="17">
                  <c:v>1.78</c:v>
                </c:pt>
                <c:pt idx="18">
                  <c:v>3.07</c:v>
                </c:pt>
                <c:pt idx="19">
                  <c:v>2.08</c:v>
                </c:pt>
                <c:pt idx="20">
                  <c:v>4.75</c:v>
                </c:pt>
                <c:pt idx="21">
                  <c:v>0.87</c:v>
                </c:pt>
                <c:pt idx="22">
                  <c:v>1.2200000000000002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A22-41C7-A736-1BADEC60C309}"/>
            </c:ext>
          </c:extLst>
        </c:ser>
        <c:ser>
          <c:idx val="1"/>
          <c:order val="1"/>
          <c:tx>
            <c:strRef>
              <c:f>Hoja1!$D$1</c:f>
              <c:strCache>
                <c:ptCount val="1"/>
                <c:pt idx="0">
                  <c:v>2012</c:v>
                </c:pt>
              </c:strCache>
            </c:strRef>
          </c:tx>
          <c:spPr>
            <a:ln w="22225">
              <a:prstDash val="sysDash"/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Hoja1!$D$2:$D$24</c:f>
              <c:numCache>
                <c:formatCode>0.0</c:formatCode>
                <c:ptCount val="23"/>
                <c:pt idx="0">
                  <c:v>0.04</c:v>
                </c:pt>
                <c:pt idx="1">
                  <c:v>0.1</c:v>
                </c:pt>
                <c:pt idx="2">
                  <c:v>6.12</c:v>
                </c:pt>
                <c:pt idx="3">
                  <c:v>16.690000000000001</c:v>
                </c:pt>
                <c:pt idx="4">
                  <c:v>21.22</c:v>
                </c:pt>
                <c:pt idx="5">
                  <c:v>0.9</c:v>
                </c:pt>
                <c:pt idx="6">
                  <c:v>2.0699999999999998</c:v>
                </c:pt>
                <c:pt idx="7">
                  <c:v>12.62</c:v>
                </c:pt>
                <c:pt idx="8">
                  <c:v>7.33</c:v>
                </c:pt>
                <c:pt idx="9">
                  <c:v>4.24</c:v>
                </c:pt>
                <c:pt idx="10">
                  <c:v>5.48</c:v>
                </c:pt>
                <c:pt idx="11">
                  <c:v>5.1100000000000003</c:v>
                </c:pt>
                <c:pt idx="12">
                  <c:v>2</c:v>
                </c:pt>
                <c:pt idx="13">
                  <c:v>2.06</c:v>
                </c:pt>
                <c:pt idx="14">
                  <c:v>1.64</c:v>
                </c:pt>
                <c:pt idx="15">
                  <c:v>0.43</c:v>
                </c:pt>
                <c:pt idx="16">
                  <c:v>1.2</c:v>
                </c:pt>
                <c:pt idx="17">
                  <c:v>1.62</c:v>
                </c:pt>
                <c:pt idx="18">
                  <c:v>2.04</c:v>
                </c:pt>
                <c:pt idx="19">
                  <c:v>2.5</c:v>
                </c:pt>
                <c:pt idx="20">
                  <c:v>2.5</c:v>
                </c:pt>
                <c:pt idx="21">
                  <c:v>0.82</c:v>
                </c:pt>
                <c:pt idx="22">
                  <c:v>1.26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A22-41C7-A736-1BADEC60C309}"/>
            </c:ext>
          </c:extLst>
        </c:ser>
        <c:ser>
          <c:idx val="2"/>
          <c:order val="2"/>
          <c:tx>
            <c:strRef>
              <c:f>Hoja1!$AS$1</c:f>
              <c:strCache>
                <c:ptCount val="1"/>
                <c:pt idx="0">
                  <c:v>oct-16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Hoja1!$AS$2:$AS$24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FA22-41C7-A736-1BADEC60C309}"/>
            </c:ext>
          </c:extLst>
        </c:ser>
        <c:ser>
          <c:idx val="3"/>
          <c:order val="3"/>
          <c:tx>
            <c:strRef>
              <c:f>Hoja1!$AT$1</c:f>
              <c:strCache>
                <c:ptCount val="1"/>
                <c:pt idx="0">
                  <c:v>nov-16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Hoja1!$AT$2:$AT$24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FA22-41C7-A736-1BADEC60C309}"/>
            </c:ext>
          </c:extLst>
        </c:ser>
        <c:ser>
          <c:idx val="4"/>
          <c:order val="4"/>
          <c:tx>
            <c:strRef>
              <c:f>Hoja1!$AU$1</c:f>
              <c:strCache>
                <c:ptCount val="1"/>
                <c:pt idx="0">
                  <c:v>ene-17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Hoja1!$AU$2:$AU$24</c:f>
              <c:numCache>
                <c:formatCode>0.0</c:formatCode>
                <c:ptCount val="23"/>
                <c:pt idx="0">
                  <c:v>7.0000000000000007E-2</c:v>
                </c:pt>
                <c:pt idx="1">
                  <c:v>7.0000000000000007E-2</c:v>
                </c:pt>
                <c:pt idx="2">
                  <c:v>0.47</c:v>
                </c:pt>
                <c:pt idx="3">
                  <c:v>1.42</c:v>
                </c:pt>
                <c:pt idx="4">
                  <c:v>34.76</c:v>
                </c:pt>
                <c:pt idx="5">
                  <c:v>4.7300000000000004</c:v>
                </c:pt>
                <c:pt idx="6">
                  <c:v>5.81</c:v>
                </c:pt>
                <c:pt idx="7">
                  <c:v>20.23</c:v>
                </c:pt>
                <c:pt idx="8">
                  <c:v>11</c:v>
                </c:pt>
                <c:pt idx="9">
                  <c:v>3.47</c:v>
                </c:pt>
                <c:pt idx="10">
                  <c:v>7.36</c:v>
                </c:pt>
                <c:pt idx="11">
                  <c:v>0.9</c:v>
                </c:pt>
                <c:pt idx="12">
                  <c:v>1.37</c:v>
                </c:pt>
                <c:pt idx="13">
                  <c:v>0.65</c:v>
                </c:pt>
                <c:pt idx="14">
                  <c:v>0.55000000000000004</c:v>
                </c:pt>
                <c:pt idx="15">
                  <c:v>0.28000000000000003</c:v>
                </c:pt>
                <c:pt idx="16">
                  <c:v>2.36</c:v>
                </c:pt>
                <c:pt idx="17">
                  <c:v>0.73</c:v>
                </c:pt>
                <c:pt idx="18">
                  <c:v>1.45</c:v>
                </c:pt>
                <c:pt idx="19">
                  <c:v>0.39</c:v>
                </c:pt>
                <c:pt idx="20">
                  <c:v>1.28</c:v>
                </c:pt>
                <c:pt idx="21">
                  <c:v>7.0000000000000007E-2</c:v>
                </c:pt>
                <c:pt idx="22">
                  <c:v>0.59000000000000008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FA22-41C7-A736-1BADEC60C309}"/>
            </c:ext>
          </c:extLst>
        </c:ser>
        <c:ser>
          <c:idx val="5"/>
          <c:order val="5"/>
          <c:tx>
            <c:strRef>
              <c:f>Hoja1!$AV$1</c:f>
              <c:strCache>
                <c:ptCount val="1"/>
                <c:pt idx="0">
                  <c:v>feb-17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Hoja1!$AV$2:$AV$24</c:f>
              <c:numCache>
                <c:formatCode>0.0</c:formatCode>
                <c:ptCount val="23"/>
                <c:pt idx="0">
                  <c:v>0.05</c:v>
                </c:pt>
                <c:pt idx="1">
                  <c:v>0.11</c:v>
                </c:pt>
                <c:pt idx="2">
                  <c:v>0.38</c:v>
                </c:pt>
                <c:pt idx="3">
                  <c:v>1.77</c:v>
                </c:pt>
                <c:pt idx="4">
                  <c:v>37.909999999999997</c:v>
                </c:pt>
                <c:pt idx="5">
                  <c:v>3.36</c:v>
                </c:pt>
                <c:pt idx="6">
                  <c:v>5.54</c:v>
                </c:pt>
                <c:pt idx="7">
                  <c:v>20.100000000000001</c:v>
                </c:pt>
                <c:pt idx="8">
                  <c:v>10.220000000000001</c:v>
                </c:pt>
                <c:pt idx="9">
                  <c:v>3.81</c:v>
                </c:pt>
                <c:pt idx="10">
                  <c:v>6.54</c:v>
                </c:pt>
                <c:pt idx="11">
                  <c:v>0.76</c:v>
                </c:pt>
                <c:pt idx="12">
                  <c:v>1.38</c:v>
                </c:pt>
                <c:pt idx="13">
                  <c:v>0.78</c:v>
                </c:pt>
                <c:pt idx="14">
                  <c:v>0.31</c:v>
                </c:pt>
                <c:pt idx="15">
                  <c:v>0.32</c:v>
                </c:pt>
                <c:pt idx="16">
                  <c:v>1.85</c:v>
                </c:pt>
                <c:pt idx="17">
                  <c:v>0.48</c:v>
                </c:pt>
                <c:pt idx="18">
                  <c:v>1.38</c:v>
                </c:pt>
                <c:pt idx="19">
                  <c:v>0.21</c:v>
                </c:pt>
                <c:pt idx="20">
                  <c:v>2.04</c:v>
                </c:pt>
                <c:pt idx="21">
                  <c:v>0.06</c:v>
                </c:pt>
                <c:pt idx="22">
                  <c:v>0.65000000000000013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FA22-41C7-A736-1BADEC60C309}"/>
            </c:ext>
          </c:extLst>
        </c:ser>
        <c:ser>
          <c:idx val="6"/>
          <c:order val="6"/>
          <c:tx>
            <c:strRef>
              <c:f>Hoja1!$AW$1</c:f>
              <c:strCache>
                <c:ptCount val="1"/>
                <c:pt idx="0">
                  <c:v>mar-17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Hoja1!$AW$2:$AW$24</c:f>
              <c:numCache>
                <c:formatCode>0.0</c:formatCode>
                <c:ptCount val="23"/>
                <c:pt idx="0">
                  <c:v>0.14000000000000001</c:v>
                </c:pt>
                <c:pt idx="1">
                  <c:v>0.03</c:v>
                </c:pt>
                <c:pt idx="2">
                  <c:v>0.53</c:v>
                </c:pt>
                <c:pt idx="3">
                  <c:v>1.36</c:v>
                </c:pt>
                <c:pt idx="4">
                  <c:v>36.33</c:v>
                </c:pt>
                <c:pt idx="5">
                  <c:v>4.17</c:v>
                </c:pt>
                <c:pt idx="6">
                  <c:v>5.59</c:v>
                </c:pt>
                <c:pt idx="7">
                  <c:v>20.74</c:v>
                </c:pt>
                <c:pt idx="8">
                  <c:v>9.0299999999999994</c:v>
                </c:pt>
                <c:pt idx="9">
                  <c:v>3.28</c:v>
                </c:pt>
                <c:pt idx="10">
                  <c:v>8.19</c:v>
                </c:pt>
                <c:pt idx="11">
                  <c:v>0.86</c:v>
                </c:pt>
                <c:pt idx="12">
                  <c:v>1.41</c:v>
                </c:pt>
                <c:pt idx="13">
                  <c:v>0.84</c:v>
                </c:pt>
                <c:pt idx="14">
                  <c:v>0.9</c:v>
                </c:pt>
                <c:pt idx="15">
                  <c:v>0.66</c:v>
                </c:pt>
                <c:pt idx="16">
                  <c:v>1.22</c:v>
                </c:pt>
                <c:pt idx="17">
                  <c:v>0.89</c:v>
                </c:pt>
                <c:pt idx="18">
                  <c:v>1.72</c:v>
                </c:pt>
                <c:pt idx="19">
                  <c:v>0.34</c:v>
                </c:pt>
                <c:pt idx="20">
                  <c:v>1.59</c:v>
                </c:pt>
                <c:pt idx="21">
                  <c:v>0.11</c:v>
                </c:pt>
                <c:pt idx="22">
                  <c:v>6.0000000000000005E-2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FA22-41C7-A736-1BADEC60C309}"/>
            </c:ext>
          </c:extLst>
        </c:ser>
        <c:ser>
          <c:idx val="7"/>
          <c:order val="7"/>
          <c:tx>
            <c:strRef>
              <c:f>Hoja1!$AX$1</c:f>
              <c:strCache>
                <c:ptCount val="1"/>
                <c:pt idx="0">
                  <c:v>abr-17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Hoja1!$AX$2:$AX$24</c:f>
              <c:numCache>
                <c:formatCode>0.0</c:formatCode>
                <c:ptCount val="23"/>
                <c:pt idx="0">
                  <c:v>0.08</c:v>
                </c:pt>
                <c:pt idx="1">
                  <c:v>7.0000000000000007E-2</c:v>
                </c:pt>
                <c:pt idx="2">
                  <c:v>0.37</c:v>
                </c:pt>
                <c:pt idx="3">
                  <c:v>1.19</c:v>
                </c:pt>
                <c:pt idx="4">
                  <c:v>35.979999999999997</c:v>
                </c:pt>
                <c:pt idx="5">
                  <c:v>4</c:v>
                </c:pt>
                <c:pt idx="6">
                  <c:v>4.82</c:v>
                </c:pt>
                <c:pt idx="7">
                  <c:v>21.33</c:v>
                </c:pt>
                <c:pt idx="8">
                  <c:v>10.74</c:v>
                </c:pt>
                <c:pt idx="9">
                  <c:v>3.15</c:v>
                </c:pt>
                <c:pt idx="10">
                  <c:v>7.82</c:v>
                </c:pt>
                <c:pt idx="11">
                  <c:v>1.1399999999999999</c:v>
                </c:pt>
                <c:pt idx="12">
                  <c:v>0.67</c:v>
                </c:pt>
                <c:pt idx="13">
                  <c:v>1.31</c:v>
                </c:pt>
                <c:pt idx="14">
                  <c:v>1.1100000000000001</c:v>
                </c:pt>
                <c:pt idx="15">
                  <c:v>0.66</c:v>
                </c:pt>
                <c:pt idx="16">
                  <c:v>0.57999999999999996</c:v>
                </c:pt>
                <c:pt idx="17">
                  <c:v>1.03</c:v>
                </c:pt>
                <c:pt idx="18">
                  <c:v>1.22</c:v>
                </c:pt>
                <c:pt idx="19">
                  <c:v>0.84</c:v>
                </c:pt>
                <c:pt idx="20">
                  <c:v>1.19</c:v>
                </c:pt>
                <c:pt idx="21">
                  <c:v>0.37</c:v>
                </c:pt>
                <c:pt idx="22">
                  <c:v>0.34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FA22-41C7-A736-1BADEC60C309}"/>
            </c:ext>
          </c:extLst>
        </c:ser>
        <c:ser>
          <c:idx val="8"/>
          <c:order val="8"/>
          <c:tx>
            <c:strRef>
              <c:f>Hoja1!$AY$1</c:f>
              <c:strCache>
                <c:ptCount val="1"/>
                <c:pt idx="0">
                  <c:v>may-17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Hoja1!$AY$2:$AY$24</c:f>
              <c:numCache>
                <c:formatCode>0.0</c:formatCode>
                <c:ptCount val="23"/>
                <c:pt idx="0">
                  <c:v>0.13</c:v>
                </c:pt>
                <c:pt idx="1">
                  <c:v>0</c:v>
                </c:pt>
                <c:pt idx="2">
                  <c:v>0.37</c:v>
                </c:pt>
                <c:pt idx="3">
                  <c:v>1.27</c:v>
                </c:pt>
                <c:pt idx="4">
                  <c:v>34.74</c:v>
                </c:pt>
                <c:pt idx="5">
                  <c:v>4.25</c:v>
                </c:pt>
                <c:pt idx="6">
                  <c:v>5.47</c:v>
                </c:pt>
                <c:pt idx="7">
                  <c:v>22.23</c:v>
                </c:pt>
                <c:pt idx="8">
                  <c:v>9.65</c:v>
                </c:pt>
                <c:pt idx="9">
                  <c:v>4.1500000000000004</c:v>
                </c:pt>
                <c:pt idx="10">
                  <c:v>7.63</c:v>
                </c:pt>
                <c:pt idx="11">
                  <c:v>0.9</c:v>
                </c:pt>
                <c:pt idx="12">
                  <c:v>1.1499999999999999</c:v>
                </c:pt>
                <c:pt idx="13">
                  <c:v>0.64</c:v>
                </c:pt>
                <c:pt idx="14">
                  <c:v>0.77</c:v>
                </c:pt>
                <c:pt idx="15">
                  <c:v>0.28000000000000003</c:v>
                </c:pt>
                <c:pt idx="16">
                  <c:v>1.41</c:v>
                </c:pt>
                <c:pt idx="17">
                  <c:v>1.42</c:v>
                </c:pt>
                <c:pt idx="18">
                  <c:v>1.6</c:v>
                </c:pt>
                <c:pt idx="19">
                  <c:v>0.25</c:v>
                </c:pt>
                <c:pt idx="20">
                  <c:v>0.67</c:v>
                </c:pt>
                <c:pt idx="21">
                  <c:v>0.62</c:v>
                </c:pt>
                <c:pt idx="22">
                  <c:v>0.41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FA22-41C7-A736-1BADEC60C309}"/>
            </c:ext>
          </c:extLst>
        </c:ser>
        <c:ser>
          <c:idx val="9"/>
          <c:order val="9"/>
          <c:tx>
            <c:strRef>
              <c:f>Hoja1!$AZ$1</c:f>
              <c:strCache>
                <c:ptCount val="1"/>
                <c:pt idx="0">
                  <c:v>jun-17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Hoja1!$AZ$2:$AZ$24</c:f>
              <c:numCache>
                <c:formatCode>0.0</c:formatCode>
                <c:ptCount val="23"/>
                <c:pt idx="0">
                  <c:v>0.13</c:v>
                </c:pt>
                <c:pt idx="1">
                  <c:v>0.04</c:v>
                </c:pt>
                <c:pt idx="2">
                  <c:v>0.35</c:v>
                </c:pt>
                <c:pt idx="3">
                  <c:v>1.92</c:v>
                </c:pt>
                <c:pt idx="4">
                  <c:v>35.28</c:v>
                </c:pt>
                <c:pt idx="5">
                  <c:v>4.25</c:v>
                </c:pt>
                <c:pt idx="6">
                  <c:v>5.67</c:v>
                </c:pt>
                <c:pt idx="7">
                  <c:v>19.850000000000001</c:v>
                </c:pt>
                <c:pt idx="8">
                  <c:v>10.66</c:v>
                </c:pt>
                <c:pt idx="9">
                  <c:v>4.09</c:v>
                </c:pt>
                <c:pt idx="10">
                  <c:v>7.13</c:v>
                </c:pt>
                <c:pt idx="11">
                  <c:v>0.98</c:v>
                </c:pt>
                <c:pt idx="12">
                  <c:v>0.87</c:v>
                </c:pt>
                <c:pt idx="13">
                  <c:v>0.42</c:v>
                </c:pt>
                <c:pt idx="14">
                  <c:v>1.29</c:v>
                </c:pt>
                <c:pt idx="15">
                  <c:v>0.41</c:v>
                </c:pt>
                <c:pt idx="16">
                  <c:v>1.1200000000000001</c:v>
                </c:pt>
                <c:pt idx="17">
                  <c:v>1.49</c:v>
                </c:pt>
                <c:pt idx="18">
                  <c:v>1.63</c:v>
                </c:pt>
                <c:pt idx="19">
                  <c:v>0.2</c:v>
                </c:pt>
                <c:pt idx="20">
                  <c:v>0.87</c:v>
                </c:pt>
                <c:pt idx="21">
                  <c:v>0.77</c:v>
                </c:pt>
                <c:pt idx="22">
                  <c:v>0.59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FA22-41C7-A736-1BADEC60C309}"/>
            </c:ext>
          </c:extLst>
        </c:ser>
        <c:ser>
          <c:idx val="10"/>
          <c:order val="10"/>
          <c:tx>
            <c:strRef>
              <c:f>Hoja1!$BA$1</c:f>
              <c:strCache>
                <c:ptCount val="1"/>
                <c:pt idx="0">
                  <c:v>jul-17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Hoja1!$BA$2:$BA$24</c:f>
              <c:numCache>
                <c:formatCode>0.0</c:formatCode>
                <c:ptCount val="23"/>
                <c:pt idx="0">
                  <c:v>0.4</c:v>
                </c:pt>
                <c:pt idx="1">
                  <c:v>0.03</c:v>
                </c:pt>
                <c:pt idx="2">
                  <c:v>0.34</c:v>
                </c:pt>
                <c:pt idx="3">
                  <c:v>2.34</c:v>
                </c:pt>
                <c:pt idx="4">
                  <c:v>33.479999999999997</c:v>
                </c:pt>
                <c:pt idx="5">
                  <c:v>4.54</c:v>
                </c:pt>
                <c:pt idx="6">
                  <c:v>6.22</c:v>
                </c:pt>
                <c:pt idx="7">
                  <c:v>20.79</c:v>
                </c:pt>
                <c:pt idx="8">
                  <c:v>9.1300000000000008</c:v>
                </c:pt>
                <c:pt idx="9">
                  <c:v>5.25</c:v>
                </c:pt>
                <c:pt idx="10">
                  <c:v>6.94</c:v>
                </c:pt>
                <c:pt idx="11">
                  <c:v>0.85</c:v>
                </c:pt>
                <c:pt idx="12">
                  <c:v>1.1000000000000001</c:v>
                </c:pt>
                <c:pt idx="13">
                  <c:v>0.99</c:v>
                </c:pt>
                <c:pt idx="14">
                  <c:v>0.75</c:v>
                </c:pt>
                <c:pt idx="15">
                  <c:v>0.6</c:v>
                </c:pt>
                <c:pt idx="16">
                  <c:v>0.89</c:v>
                </c:pt>
                <c:pt idx="17">
                  <c:v>1.69</c:v>
                </c:pt>
                <c:pt idx="18">
                  <c:v>1.74</c:v>
                </c:pt>
                <c:pt idx="19">
                  <c:v>0.37</c:v>
                </c:pt>
                <c:pt idx="20">
                  <c:v>0.63</c:v>
                </c:pt>
                <c:pt idx="21">
                  <c:v>0.69</c:v>
                </c:pt>
                <c:pt idx="22">
                  <c:v>0.23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FA22-41C7-A736-1BADEC60C309}"/>
            </c:ext>
          </c:extLst>
        </c:ser>
        <c:ser>
          <c:idx val="11"/>
          <c:order val="11"/>
          <c:tx>
            <c:strRef>
              <c:f>Hoja1!$BB$1</c:f>
              <c:strCache>
                <c:ptCount val="1"/>
                <c:pt idx="0">
                  <c:v>ago-17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Hoja1!$BB$2:$BB$24</c:f>
              <c:numCache>
                <c:formatCode>0.0</c:formatCode>
                <c:ptCount val="23"/>
                <c:pt idx="0">
                  <c:v>0.15</c:v>
                </c:pt>
                <c:pt idx="1">
                  <c:v>0</c:v>
                </c:pt>
                <c:pt idx="2">
                  <c:v>0.49</c:v>
                </c:pt>
                <c:pt idx="3">
                  <c:v>2.69</c:v>
                </c:pt>
                <c:pt idx="4">
                  <c:v>34.619999999999997</c:v>
                </c:pt>
                <c:pt idx="5">
                  <c:v>4</c:v>
                </c:pt>
                <c:pt idx="6">
                  <c:v>5.68</c:v>
                </c:pt>
                <c:pt idx="7">
                  <c:v>21.07</c:v>
                </c:pt>
                <c:pt idx="8">
                  <c:v>9.18</c:v>
                </c:pt>
                <c:pt idx="9">
                  <c:v>5.84</c:v>
                </c:pt>
                <c:pt idx="10">
                  <c:v>6.82</c:v>
                </c:pt>
                <c:pt idx="11">
                  <c:v>1</c:v>
                </c:pt>
                <c:pt idx="12">
                  <c:v>1.07</c:v>
                </c:pt>
                <c:pt idx="13">
                  <c:v>1.18</c:v>
                </c:pt>
                <c:pt idx="14">
                  <c:v>0.44</c:v>
                </c:pt>
                <c:pt idx="15">
                  <c:v>0.36</c:v>
                </c:pt>
                <c:pt idx="16">
                  <c:v>0.73</c:v>
                </c:pt>
                <c:pt idx="17">
                  <c:v>1.75</c:v>
                </c:pt>
                <c:pt idx="18">
                  <c:v>1.52</c:v>
                </c:pt>
                <c:pt idx="19">
                  <c:v>0.28000000000000003</c:v>
                </c:pt>
                <c:pt idx="20">
                  <c:v>0.4</c:v>
                </c:pt>
                <c:pt idx="21">
                  <c:v>0.42</c:v>
                </c:pt>
                <c:pt idx="22">
                  <c:v>0.33000000000000007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FA22-41C7-A736-1BADEC60C309}"/>
            </c:ext>
          </c:extLst>
        </c:ser>
        <c:ser>
          <c:idx val="12"/>
          <c:order val="12"/>
          <c:tx>
            <c:strRef>
              <c:f>Hoja1!$BC$1</c:f>
              <c:strCache>
                <c:ptCount val="1"/>
                <c:pt idx="0">
                  <c:v>sep-17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Hoja1!$BC$2:$BC$24</c:f>
              <c:numCache>
                <c:formatCode>0.0</c:formatCode>
                <c:ptCount val="23"/>
                <c:pt idx="0">
                  <c:v>0.13999999999999999</c:v>
                </c:pt>
                <c:pt idx="1">
                  <c:v>0.03</c:v>
                </c:pt>
                <c:pt idx="2">
                  <c:v>0.47</c:v>
                </c:pt>
                <c:pt idx="3">
                  <c:v>2.25</c:v>
                </c:pt>
                <c:pt idx="4">
                  <c:v>34.619999999999997</c:v>
                </c:pt>
                <c:pt idx="5">
                  <c:v>3.78</c:v>
                </c:pt>
                <c:pt idx="6">
                  <c:v>6.99</c:v>
                </c:pt>
                <c:pt idx="7">
                  <c:v>21.21</c:v>
                </c:pt>
                <c:pt idx="8">
                  <c:v>9.59</c:v>
                </c:pt>
                <c:pt idx="9">
                  <c:v>5.54</c:v>
                </c:pt>
                <c:pt idx="10">
                  <c:v>5.85</c:v>
                </c:pt>
                <c:pt idx="11">
                  <c:v>1.03</c:v>
                </c:pt>
                <c:pt idx="12">
                  <c:v>0.75</c:v>
                </c:pt>
                <c:pt idx="13">
                  <c:v>0.96</c:v>
                </c:pt>
                <c:pt idx="14">
                  <c:v>0.5</c:v>
                </c:pt>
                <c:pt idx="15">
                  <c:v>0.56999999999999995</c:v>
                </c:pt>
                <c:pt idx="16">
                  <c:v>0.99</c:v>
                </c:pt>
                <c:pt idx="17">
                  <c:v>1.86</c:v>
                </c:pt>
                <c:pt idx="18">
                  <c:v>1.23</c:v>
                </c:pt>
                <c:pt idx="19">
                  <c:v>0.25</c:v>
                </c:pt>
                <c:pt idx="20">
                  <c:v>0.57999999999999996</c:v>
                </c:pt>
                <c:pt idx="21">
                  <c:v>0.45</c:v>
                </c:pt>
                <c:pt idx="22">
                  <c:v>0.33000000000000007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FA22-41C7-A736-1BADEC60C309}"/>
            </c:ext>
          </c:extLst>
        </c:ser>
        <c:ser>
          <c:idx val="13"/>
          <c:order val="13"/>
          <c:tx>
            <c:strRef>
              <c:f>Hoja1!$BD$1</c:f>
              <c:strCache>
                <c:ptCount val="1"/>
                <c:pt idx="0">
                  <c:v>oct-17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Hoja1!$BD$2:$BD$24</c:f>
              <c:numCache>
                <c:formatCode>0.0</c:formatCode>
                <c:ptCount val="23"/>
                <c:pt idx="0">
                  <c:v>0.16</c:v>
                </c:pt>
                <c:pt idx="1">
                  <c:v>0</c:v>
                </c:pt>
                <c:pt idx="2">
                  <c:v>0.38</c:v>
                </c:pt>
                <c:pt idx="3">
                  <c:v>2.37</c:v>
                </c:pt>
                <c:pt idx="4">
                  <c:v>35.5</c:v>
                </c:pt>
                <c:pt idx="5">
                  <c:v>4.0199999999999996</c:v>
                </c:pt>
                <c:pt idx="6">
                  <c:v>6.31</c:v>
                </c:pt>
                <c:pt idx="7">
                  <c:v>20.73</c:v>
                </c:pt>
                <c:pt idx="8">
                  <c:v>9.1300000000000008</c:v>
                </c:pt>
                <c:pt idx="9">
                  <c:v>5.87</c:v>
                </c:pt>
                <c:pt idx="10">
                  <c:v>6.43</c:v>
                </c:pt>
                <c:pt idx="11">
                  <c:v>0.67</c:v>
                </c:pt>
                <c:pt idx="12">
                  <c:v>1.1200000000000001</c:v>
                </c:pt>
                <c:pt idx="13">
                  <c:v>1.33</c:v>
                </c:pt>
                <c:pt idx="14">
                  <c:v>0.53</c:v>
                </c:pt>
                <c:pt idx="15">
                  <c:v>0.61</c:v>
                </c:pt>
                <c:pt idx="16">
                  <c:v>0.99</c:v>
                </c:pt>
                <c:pt idx="17">
                  <c:v>1.68</c:v>
                </c:pt>
                <c:pt idx="18">
                  <c:v>1.27</c:v>
                </c:pt>
                <c:pt idx="19">
                  <c:v>0.24</c:v>
                </c:pt>
                <c:pt idx="20">
                  <c:v>0.28000000000000003</c:v>
                </c:pt>
                <c:pt idx="21">
                  <c:v>0.22</c:v>
                </c:pt>
                <c:pt idx="22">
                  <c:v>0.18000000000000002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FA22-41C7-A736-1BADEC60C309}"/>
            </c:ext>
          </c:extLst>
        </c:ser>
        <c:ser>
          <c:idx val="14"/>
          <c:order val="14"/>
          <c:tx>
            <c:strRef>
              <c:f>Hoja1!$BE$1</c:f>
              <c:strCache>
                <c:ptCount val="1"/>
                <c:pt idx="0">
                  <c:v>nov-17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Hoja1!$BE$2:$BE$24</c:f>
              <c:numCache>
                <c:formatCode>0.0</c:formatCode>
                <c:ptCount val="23"/>
                <c:pt idx="0">
                  <c:v>0.33000000000000007</c:v>
                </c:pt>
                <c:pt idx="1">
                  <c:v>0.05</c:v>
                </c:pt>
                <c:pt idx="2">
                  <c:v>0.83</c:v>
                </c:pt>
                <c:pt idx="3">
                  <c:v>2.1800000000000002</c:v>
                </c:pt>
                <c:pt idx="4">
                  <c:v>35.07</c:v>
                </c:pt>
                <c:pt idx="5">
                  <c:v>4.16</c:v>
                </c:pt>
                <c:pt idx="6">
                  <c:v>5.98</c:v>
                </c:pt>
                <c:pt idx="7">
                  <c:v>20.85</c:v>
                </c:pt>
                <c:pt idx="8">
                  <c:v>9.57</c:v>
                </c:pt>
                <c:pt idx="9">
                  <c:v>5.2</c:v>
                </c:pt>
                <c:pt idx="10">
                  <c:v>7.09</c:v>
                </c:pt>
                <c:pt idx="11">
                  <c:v>0.69</c:v>
                </c:pt>
                <c:pt idx="12">
                  <c:v>0.79</c:v>
                </c:pt>
                <c:pt idx="13">
                  <c:v>1.55</c:v>
                </c:pt>
                <c:pt idx="14">
                  <c:v>0.56999999999999995</c:v>
                </c:pt>
                <c:pt idx="15">
                  <c:v>0.46</c:v>
                </c:pt>
                <c:pt idx="16">
                  <c:v>1.57</c:v>
                </c:pt>
                <c:pt idx="17">
                  <c:v>1.05</c:v>
                </c:pt>
                <c:pt idx="18">
                  <c:v>0.84</c:v>
                </c:pt>
                <c:pt idx="19">
                  <c:v>0.24</c:v>
                </c:pt>
                <c:pt idx="20">
                  <c:v>0.41</c:v>
                </c:pt>
                <c:pt idx="21">
                  <c:v>0.45</c:v>
                </c:pt>
                <c:pt idx="22" formatCode="General">
                  <c:v>0.08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E-FA22-41C7-A736-1BADEC60C309}"/>
            </c:ext>
          </c:extLst>
        </c:ser>
        <c:ser>
          <c:idx val="15"/>
          <c:order val="15"/>
          <c:tx>
            <c:strRef>
              <c:f>Hoja1!$BF$1</c:f>
              <c:strCache>
                <c:ptCount val="1"/>
                <c:pt idx="0">
                  <c:v>dic-17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Hoja1!$BF$2:$BF$24</c:f>
              <c:numCache>
                <c:formatCode>0.0</c:formatCode>
                <c:ptCount val="23"/>
                <c:pt idx="0">
                  <c:v>0.1</c:v>
                </c:pt>
                <c:pt idx="1">
                  <c:v>0.06</c:v>
                </c:pt>
                <c:pt idx="2">
                  <c:v>0.93</c:v>
                </c:pt>
                <c:pt idx="3">
                  <c:v>2.0499999999999998</c:v>
                </c:pt>
                <c:pt idx="4">
                  <c:v>34.31</c:v>
                </c:pt>
                <c:pt idx="5">
                  <c:v>5.27</c:v>
                </c:pt>
                <c:pt idx="6">
                  <c:v>6.24</c:v>
                </c:pt>
                <c:pt idx="7">
                  <c:v>22.28</c:v>
                </c:pt>
                <c:pt idx="8">
                  <c:v>9.5299999999999994</c:v>
                </c:pt>
                <c:pt idx="9">
                  <c:v>3.68</c:v>
                </c:pt>
                <c:pt idx="10">
                  <c:v>7.17</c:v>
                </c:pt>
                <c:pt idx="11">
                  <c:v>0.38</c:v>
                </c:pt>
                <c:pt idx="12">
                  <c:v>0.94</c:v>
                </c:pt>
                <c:pt idx="13">
                  <c:v>1.01</c:v>
                </c:pt>
                <c:pt idx="14">
                  <c:v>0.61</c:v>
                </c:pt>
                <c:pt idx="15">
                  <c:v>0.28000000000000003</c:v>
                </c:pt>
                <c:pt idx="16">
                  <c:v>1.89</c:v>
                </c:pt>
                <c:pt idx="17">
                  <c:v>0.84</c:v>
                </c:pt>
                <c:pt idx="18">
                  <c:v>0.8</c:v>
                </c:pt>
                <c:pt idx="19">
                  <c:v>0.42</c:v>
                </c:pt>
                <c:pt idx="20">
                  <c:v>0.85</c:v>
                </c:pt>
                <c:pt idx="21">
                  <c:v>0.14000000000000001</c:v>
                </c:pt>
                <c:pt idx="22">
                  <c:v>0.23000000000000004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5E7-4E35-B1AD-DFEA0D8C191E}"/>
            </c:ext>
          </c:extLst>
        </c:ser>
        <c:ser>
          <c:idx val="16"/>
          <c:order val="16"/>
          <c:tx>
            <c:strRef>
              <c:f>Hoja1!$BG$1</c:f>
              <c:strCache>
                <c:ptCount val="1"/>
                <c:pt idx="0">
                  <c:v>ene-18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Hoja1!$BG$2:$BG$24</c:f>
              <c:numCache>
                <c:formatCode>0.0</c:formatCode>
                <c:ptCount val="23"/>
                <c:pt idx="0">
                  <c:v>0.16000000000000003</c:v>
                </c:pt>
                <c:pt idx="1">
                  <c:v>0.05</c:v>
                </c:pt>
                <c:pt idx="2">
                  <c:v>0.69</c:v>
                </c:pt>
                <c:pt idx="3">
                  <c:v>2.25</c:v>
                </c:pt>
                <c:pt idx="4">
                  <c:v>36.79</c:v>
                </c:pt>
                <c:pt idx="5">
                  <c:v>3.48</c:v>
                </c:pt>
                <c:pt idx="6">
                  <c:v>6.49</c:v>
                </c:pt>
                <c:pt idx="7">
                  <c:v>21.47</c:v>
                </c:pt>
                <c:pt idx="8">
                  <c:v>9.26</c:v>
                </c:pt>
                <c:pt idx="9">
                  <c:v>4.0199999999999996</c:v>
                </c:pt>
                <c:pt idx="10">
                  <c:v>5.83</c:v>
                </c:pt>
                <c:pt idx="11">
                  <c:v>1.23</c:v>
                </c:pt>
                <c:pt idx="12">
                  <c:v>0.65</c:v>
                </c:pt>
                <c:pt idx="13">
                  <c:v>1.3</c:v>
                </c:pt>
                <c:pt idx="14">
                  <c:v>0.86</c:v>
                </c:pt>
                <c:pt idx="15">
                  <c:v>0.64</c:v>
                </c:pt>
                <c:pt idx="16">
                  <c:v>1.36</c:v>
                </c:pt>
                <c:pt idx="17">
                  <c:v>0.87</c:v>
                </c:pt>
                <c:pt idx="18">
                  <c:v>0.69</c:v>
                </c:pt>
                <c:pt idx="19">
                  <c:v>0.36</c:v>
                </c:pt>
                <c:pt idx="20">
                  <c:v>0.63</c:v>
                </c:pt>
                <c:pt idx="21">
                  <c:v>0.56000000000000005</c:v>
                </c:pt>
                <c:pt idx="22">
                  <c:v>0.34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68A-41C3-A902-52D84AEB63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8898792"/>
        <c:axId val="408896048"/>
      </c:lineChart>
      <c:catAx>
        <c:axId val="4088987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408896048"/>
        <c:crosses val="autoZero"/>
        <c:auto val="1"/>
        <c:lblAlgn val="ctr"/>
        <c:lblOffset val="100"/>
        <c:noMultiLvlLbl val="0"/>
      </c:catAx>
      <c:valAx>
        <c:axId val="408896048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crossAx val="408898792"/>
        <c:crosses val="autoZero"/>
        <c:crossBetween val="between"/>
      </c:valAx>
      <c:dTable>
        <c:showHorzBorder val="0"/>
        <c:showVertBorder val="1"/>
        <c:showOutline val="1"/>
        <c:showKeys val="1"/>
        <c:spPr>
          <a:ln cmpd="dbl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 rtl="0">
              <a:defRPr sz="700">
                <a:latin typeface="+mj-lt"/>
              </a:defRPr>
            </a:pPr>
            <a:endParaRPr lang="es-ES"/>
          </a:p>
        </c:txPr>
      </c:dTable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600"/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10444006999125E-2"/>
          <c:y val="4.9528635899082719E-2"/>
          <c:w val="0.89498184601924757"/>
          <c:h val="0.21462773084169787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2010</c:v>
                </c:pt>
              </c:strCache>
            </c:strRef>
          </c:tx>
          <c:spPr>
            <a:ln w="12700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Hoja1!$B$2:$B$24</c:f>
              <c:numCache>
                <c:formatCode>0.0</c:formatCode>
                <c:ptCount val="23"/>
                <c:pt idx="0">
                  <c:v>0.2</c:v>
                </c:pt>
                <c:pt idx="1">
                  <c:v>0.3</c:v>
                </c:pt>
                <c:pt idx="2">
                  <c:v>11.02</c:v>
                </c:pt>
                <c:pt idx="3">
                  <c:v>25.29</c:v>
                </c:pt>
                <c:pt idx="4">
                  <c:v>9.64</c:v>
                </c:pt>
                <c:pt idx="5">
                  <c:v>1.61</c:v>
                </c:pt>
                <c:pt idx="6">
                  <c:v>4.01</c:v>
                </c:pt>
                <c:pt idx="7">
                  <c:v>6.55</c:v>
                </c:pt>
                <c:pt idx="8">
                  <c:v>10.38</c:v>
                </c:pt>
                <c:pt idx="9">
                  <c:v>9.39</c:v>
                </c:pt>
                <c:pt idx="10">
                  <c:v>6.26</c:v>
                </c:pt>
                <c:pt idx="11">
                  <c:v>2.95</c:v>
                </c:pt>
                <c:pt idx="12">
                  <c:v>2.16</c:v>
                </c:pt>
                <c:pt idx="13">
                  <c:v>0.64</c:v>
                </c:pt>
                <c:pt idx="14">
                  <c:v>2.33</c:v>
                </c:pt>
                <c:pt idx="15">
                  <c:v>0.77</c:v>
                </c:pt>
                <c:pt idx="16">
                  <c:v>2.09</c:v>
                </c:pt>
                <c:pt idx="17">
                  <c:v>1.1599999999999999</c:v>
                </c:pt>
                <c:pt idx="18">
                  <c:v>1.77</c:v>
                </c:pt>
                <c:pt idx="19">
                  <c:v>0.63</c:v>
                </c:pt>
                <c:pt idx="20">
                  <c:v>0.45</c:v>
                </c:pt>
                <c:pt idx="21">
                  <c:v>0.08</c:v>
                </c:pt>
                <c:pt idx="22">
                  <c:v>0.3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9FB-4C79-872D-E94F00829036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ago-12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Hoja1!$C$2:$C$24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9FB-4C79-872D-E94F00829036}"/>
            </c:ext>
          </c:extLst>
        </c:ser>
        <c:ser>
          <c:idx val="24"/>
          <c:order val="2"/>
          <c:tx>
            <c:strRef>
              <c:f>Hoja1!$D$1</c:f>
              <c:strCache>
                <c:ptCount val="1"/>
                <c:pt idx="0">
                  <c:v>sep-12</c:v>
                </c:pt>
              </c:strCache>
            </c:strRef>
          </c:tx>
          <c:spPr>
            <a:ln w="19050"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Hoja1!$D$2:$D$24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9FB-4C79-872D-E94F00829036}"/>
            </c:ext>
          </c:extLst>
        </c:ser>
        <c:ser>
          <c:idx val="22"/>
          <c:order val="3"/>
          <c:tx>
            <c:strRef>
              <c:f>Hoja1!$E$1</c:f>
              <c:strCache>
                <c:ptCount val="1"/>
                <c:pt idx="0">
                  <c:v>oct-12</c:v>
                </c:pt>
              </c:strCache>
            </c:strRef>
          </c:tx>
          <c:spPr>
            <a:ln w="22225">
              <a:prstDash val="dash"/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Hoja1!$E$2:$E$24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A9FB-4C79-872D-E94F00829036}"/>
            </c:ext>
          </c:extLst>
        </c:ser>
        <c:ser>
          <c:idx val="2"/>
          <c:order val="4"/>
          <c:tx>
            <c:strRef>
              <c:f>Hoja1!$F$1</c:f>
              <c:strCache>
                <c:ptCount val="1"/>
                <c:pt idx="0">
                  <c:v>nov-12</c:v>
                </c:pt>
              </c:strCache>
            </c:strRef>
          </c:tx>
          <c:spPr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Hoja1!$F$2:$F$24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A9FB-4C79-872D-E94F00829036}"/>
            </c:ext>
          </c:extLst>
        </c:ser>
        <c:ser>
          <c:idx val="3"/>
          <c:order val="5"/>
          <c:tx>
            <c:strRef>
              <c:f>Hoja1!$G$1</c:f>
              <c:strCache>
                <c:ptCount val="1"/>
                <c:pt idx="0">
                  <c:v>dic-12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Hoja1!$G$2:$G$24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A9FB-4C79-872D-E94F00829036}"/>
            </c:ext>
          </c:extLst>
        </c:ser>
        <c:ser>
          <c:idx val="4"/>
          <c:order val="6"/>
          <c:tx>
            <c:strRef>
              <c:f>Hoja1!$H$1</c:f>
              <c:strCache>
                <c:ptCount val="1"/>
                <c:pt idx="0">
                  <c:v>ene-13</c:v>
                </c:pt>
              </c:strCache>
            </c:strRef>
          </c:tx>
          <c:spPr>
            <a:ln>
              <a:solidFill>
                <a:srgbClr val="99CC00"/>
              </a:solidFill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Hoja1!$H$2:$H$24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A9FB-4C79-872D-E94F00829036}"/>
            </c:ext>
          </c:extLst>
        </c:ser>
        <c:ser>
          <c:idx val="5"/>
          <c:order val="7"/>
          <c:tx>
            <c:strRef>
              <c:f>Hoja1!$I$1</c:f>
              <c:strCache>
                <c:ptCount val="1"/>
                <c:pt idx="0">
                  <c:v>feb-13</c:v>
                </c:pt>
              </c:strCache>
            </c:strRef>
          </c:tx>
          <c:spPr>
            <a:ln>
              <a:solidFill>
                <a:srgbClr val="A50021"/>
              </a:solidFill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Hoja1!$I$2:$I$24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A9FB-4C79-872D-E94F00829036}"/>
            </c:ext>
          </c:extLst>
        </c:ser>
        <c:ser>
          <c:idx val="6"/>
          <c:order val="8"/>
          <c:tx>
            <c:strRef>
              <c:f>Hoja1!$J$1</c:f>
              <c:strCache>
                <c:ptCount val="1"/>
                <c:pt idx="0">
                  <c:v>mar-13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Hoja1!$J$2:$J$24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A9FB-4C79-872D-E94F00829036}"/>
            </c:ext>
          </c:extLst>
        </c:ser>
        <c:ser>
          <c:idx val="7"/>
          <c:order val="9"/>
          <c:tx>
            <c:strRef>
              <c:f>Hoja1!$K$1</c:f>
              <c:strCache>
                <c:ptCount val="1"/>
                <c:pt idx="0">
                  <c:v>abr-13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Hoja1!$K$2:$K$24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A9FB-4C79-872D-E94F00829036}"/>
            </c:ext>
          </c:extLst>
        </c:ser>
        <c:ser>
          <c:idx val="8"/>
          <c:order val="10"/>
          <c:tx>
            <c:strRef>
              <c:f>Hoja1!$L$1</c:f>
              <c:strCache>
                <c:ptCount val="1"/>
                <c:pt idx="0">
                  <c:v>may-13</c:v>
                </c:pt>
              </c:strCache>
            </c:strRef>
          </c:tx>
          <c:spPr>
            <a:ln w="22225"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Hoja1!$L$2:$L$24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A9FB-4C79-872D-E94F00829036}"/>
            </c:ext>
          </c:extLst>
        </c:ser>
        <c:ser>
          <c:idx val="10"/>
          <c:order val="11"/>
          <c:tx>
            <c:strRef>
              <c:f>Hoja1!$M$1</c:f>
              <c:strCache>
                <c:ptCount val="1"/>
                <c:pt idx="0">
                  <c:v>2012</c:v>
                </c:pt>
              </c:strCache>
            </c:strRef>
          </c:tx>
          <c:spPr>
            <a:ln w="12700">
              <a:solidFill>
                <a:srgbClr val="006666"/>
              </a:solidFill>
            </a:ln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Hoja1!$M$2:$M$24</c:f>
              <c:numCache>
                <c:formatCode>0.0</c:formatCode>
                <c:ptCount val="23"/>
                <c:pt idx="0">
                  <c:v>0.04</c:v>
                </c:pt>
                <c:pt idx="1">
                  <c:v>0.06</c:v>
                </c:pt>
                <c:pt idx="2">
                  <c:v>4.68</c:v>
                </c:pt>
                <c:pt idx="3">
                  <c:v>29.7</c:v>
                </c:pt>
                <c:pt idx="4">
                  <c:v>14.25</c:v>
                </c:pt>
                <c:pt idx="5">
                  <c:v>1.57</c:v>
                </c:pt>
                <c:pt idx="6">
                  <c:v>2.2599999999999998</c:v>
                </c:pt>
                <c:pt idx="7">
                  <c:v>8.65</c:v>
                </c:pt>
                <c:pt idx="8">
                  <c:v>8.1199999999999992</c:v>
                </c:pt>
                <c:pt idx="9">
                  <c:v>5.22</c:v>
                </c:pt>
                <c:pt idx="10">
                  <c:v>6.85</c:v>
                </c:pt>
                <c:pt idx="11">
                  <c:v>5</c:v>
                </c:pt>
                <c:pt idx="12">
                  <c:v>2.99</c:v>
                </c:pt>
                <c:pt idx="13">
                  <c:v>1.95</c:v>
                </c:pt>
                <c:pt idx="14">
                  <c:v>0.68</c:v>
                </c:pt>
                <c:pt idx="15">
                  <c:v>0.61</c:v>
                </c:pt>
                <c:pt idx="16">
                  <c:v>1.41</c:v>
                </c:pt>
                <c:pt idx="17">
                  <c:v>1.54</c:v>
                </c:pt>
                <c:pt idx="18">
                  <c:v>2.04</c:v>
                </c:pt>
                <c:pt idx="19">
                  <c:v>1.03</c:v>
                </c:pt>
                <c:pt idx="20">
                  <c:v>0.74</c:v>
                </c:pt>
                <c:pt idx="21">
                  <c:v>0.18</c:v>
                </c:pt>
                <c:pt idx="22">
                  <c:v>0.39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A9FB-4C79-872D-E94F00829036}"/>
            </c:ext>
          </c:extLst>
        </c:ser>
        <c:ser>
          <c:idx val="11"/>
          <c:order val="12"/>
          <c:tx>
            <c:strRef>
              <c:f>Hoja1!$N$1</c:f>
              <c:strCache>
                <c:ptCount val="1"/>
                <c:pt idx="0">
                  <c:v>mar-14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Hoja1!$N$2:$N$24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A9FB-4C79-872D-E94F00829036}"/>
            </c:ext>
          </c:extLst>
        </c:ser>
        <c:ser>
          <c:idx val="12"/>
          <c:order val="13"/>
          <c:tx>
            <c:strRef>
              <c:f>Hoja1!$O$1</c:f>
              <c:strCache>
                <c:ptCount val="1"/>
                <c:pt idx="0">
                  <c:v>abr-14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Hoja1!$O$2:$O$24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A9FB-4C79-872D-E94F00829036}"/>
            </c:ext>
          </c:extLst>
        </c:ser>
        <c:ser>
          <c:idx val="13"/>
          <c:order val="14"/>
          <c:tx>
            <c:strRef>
              <c:f>Hoja1!$P$1</c:f>
              <c:strCache>
                <c:ptCount val="1"/>
                <c:pt idx="0">
                  <c:v>may-14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Hoja1!$P$2:$P$24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E-A9FB-4C79-872D-E94F00829036}"/>
            </c:ext>
          </c:extLst>
        </c:ser>
        <c:ser>
          <c:idx val="14"/>
          <c:order val="15"/>
          <c:tx>
            <c:strRef>
              <c:f>Hoja1!$Q$1</c:f>
              <c:strCache>
                <c:ptCount val="1"/>
                <c:pt idx="0">
                  <c:v>jun-14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Hoja1!$Q$2:$Q$24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A9FB-4C79-872D-E94F00829036}"/>
            </c:ext>
          </c:extLst>
        </c:ser>
        <c:ser>
          <c:idx val="15"/>
          <c:order val="16"/>
          <c:tx>
            <c:strRef>
              <c:f>Hoja1!$R$1</c:f>
              <c:strCache>
                <c:ptCount val="1"/>
                <c:pt idx="0">
                  <c:v>jul-14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Hoja1!$R$2:$R$24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0-A9FB-4C79-872D-E94F00829036}"/>
            </c:ext>
          </c:extLst>
        </c:ser>
        <c:ser>
          <c:idx val="16"/>
          <c:order val="17"/>
          <c:tx>
            <c:strRef>
              <c:f>Hoja1!$S$1</c:f>
              <c:strCache>
                <c:ptCount val="1"/>
                <c:pt idx="0">
                  <c:v>ago-14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Hoja1!$S$2:$S$24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1-A9FB-4C79-872D-E94F00829036}"/>
            </c:ext>
          </c:extLst>
        </c:ser>
        <c:ser>
          <c:idx val="17"/>
          <c:order val="18"/>
          <c:tx>
            <c:strRef>
              <c:f>Hoja1!$T$1</c:f>
              <c:strCache>
                <c:ptCount val="1"/>
                <c:pt idx="0">
                  <c:v>sep-14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Hoja1!$T$2:$T$24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2-A9FB-4C79-872D-E94F00829036}"/>
            </c:ext>
          </c:extLst>
        </c:ser>
        <c:ser>
          <c:idx val="18"/>
          <c:order val="19"/>
          <c:tx>
            <c:strRef>
              <c:f>Hoja1!$U$1</c:f>
              <c:strCache>
                <c:ptCount val="1"/>
                <c:pt idx="0">
                  <c:v>oct-14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Hoja1!$U$2:$U$24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3-A9FB-4C79-872D-E94F00829036}"/>
            </c:ext>
          </c:extLst>
        </c:ser>
        <c:ser>
          <c:idx val="19"/>
          <c:order val="20"/>
          <c:tx>
            <c:strRef>
              <c:f>Hoja1!$V$1</c:f>
              <c:strCache>
                <c:ptCount val="1"/>
                <c:pt idx="0">
                  <c:v>nov-14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Hoja1!$V$2:$V$24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4-A9FB-4C79-872D-E94F00829036}"/>
            </c:ext>
          </c:extLst>
        </c:ser>
        <c:ser>
          <c:idx val="20"/>
          <c:order val="21"/>
          <c:tx>
            <c:strRef>
              <c:f>Hoja1!$W$1</c:f>
              <c:strCache>
                <c:ptCount val="1"/>
                <c:pt idx="0">
                  <c:v>dic-14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Hoja1!$W$2:$W$24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5-A9FB-4C79-872D-E94F00829036}"/>
            </c:ext>
          </c:extLst>
        </c:ser>
        <c:ser>
          <c:idx val="21"/>
          <c:order val="22"/>
          <c:tx>
            <c:strRef>
              <c:f>Hoja1!$X$1</c:f>
              <c:strCache>
                <c:ptCount val="1"/>
                <c:pt idx="0">
                  <c:v>ene-15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Hoja1!$X$2:$X$24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6-A9FB-4C79-872D-E94F00829036}"/>
            </c:ext>
          </c:extLst>
        </c:ser>
        <c:ser>
          <c:idx val="9"/>
          <c:order val="23"/>
          <c:tx>
            <c:strRef>
              <c:f>Hoja1!$Y$1</c:f>
              <c:strCache>
                <c:ptCount val="1"/>
                <c:pt idx="0">
                  <c:v>feb-15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Hoja1!$Y$2:$Y$24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7-A9FB-4C79-872D-E94F00829036}"/>
            </c:ext>
          </c:extLst>
        </c:ser>
        <c:ser>
          <c:idx val="23"/>
          <c:order val="24"/>
          <c:tx>
            <c:strRef>
              <c:f>Hoja1!$Z$1</c:f>
              <c:strCache>
                <c:ptCount val="1"/>
                <c:pt idx="0">
                  <c:v>mar-15</c:v>
                </c:pt>
              </c:strCache>
            </c:strRef>
          </c:tx>
          <c:spPr>
            <a:ln w="15875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Hoja1!$Z$2:$Z$24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8-A9FB-4C79-872D-E94F00829036}"/>
            </c:ext>
          </c:extLst>
        </c:ser>
        <c:ser>
          <c:idx val="25"/>
          <c:order val="25"/>
          <c:tx>
            <c:strRef>
              <c:f>Hoja1!$AA$1</c:f>
              <c:strCache>
                <c:ptCount val="1"/>
                <c:pt idx="0">
                  <c:v>abr-15</c:v>
                </c:pt>
              </c:strCache>
            </c:strRef>
          </c:tx>
          <c:spPr>
            <a:ln w="1905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Hoja1!$AA$2:$AA$24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9-A9FB-4C79-872D-E94F00829036}"/>
            </c:ext>
          </c:extLst>
        </c:ser>
        <c:ser>
          <c:idx val="26"/>
          <c:order val="26"/>
          <c:tx>
            <c:strRef>
              <c:f>Hoja1!$AB$1</c:f>
              <c:strCache>
                <c:ptCount val="1"/>
                <c:pt idx="0">
                  <c:v>may-15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Hoja1!$AB$2:$AB$24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E8-4C46-8D88-2800BB25C775}"/>
            </c:ext>
          </c:extLst>
        </c:ser>
        <c:ser>
          <c:idx val="27"/>
          <c:order val="27"/>
          <c:tx>
            <c:strRef>
              <c:f>Hoja1!$AC$1</c:f>
              <c:strCache>
                <c:ptCount val="1"/>
                <c:pt idx="0">
                  <c:v>jun-15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Hoja1!$AC$2:$AC$24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8E8-4C46-8D88-2800BB25C775}"/>
            </c:ext>
          </c:extLst>
        </c:ser>
        <c:ser>
          <c:idx val="28"/>
          <c:order val="28"/>
          <c:tx>
            <c:strRef>
              <c:f>Hoja1!$AD$1</c:f>
              <c:strCache>
                <c:ptCount val="1"/>
                <c:pt idx="0">
                  <c:v>jul-15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Hoja1!$AD$2:$AD$24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8E8-4C46-8D88-2800BB25C775}"/>
            </c:ext>
          </c:extLst>
        </c:ser>
        <c:ser>
          <c:idx val="29"/>
          <c:order val="29"/>
          <c:tx>
            <c:strRef>
              <c:f>Hoja1!$AE$1</c:f>
              <c:strCache>
                <c:ptCount val="1"/>
                <c:pt idx="0">
                  <c:v>ago-15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Hoja1!$AE$2:$AE$24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38E8-4C46-8D88-2800BB25C775}"/>
            </c:ext>
          </c:extLst>
        </c:ser>
        <c:ser>
          <c:idx val="30"/>
          <c:order val="30"/>
          <c:tx>
            <c:strRef>
              <c:f>Hoja1!$AF$1</c:f>
              <c:strCache>
                <c:ptCount val="1"/>
                <c:pt idx="0">
                  <c:v>sep-15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Hoja1!$AF$2:$AF$24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38E8-4C46-8D88-2800BB25C775}"/>
            </c:ext>
          </c:extLst>
        </c:ser>
        <c:ser>
          <c:idx val="31"/>
          <c:order val="31"/>
          <c:tx>
            <c:strRef>
              <c:f>Hoja1!$AG$1</c:f>
              <c:strCache>
                <c:ptCount val="1"/>
                <c:pt idx="0">
                  <c:v>oct-15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Hoja1!$AG$2:$AG$24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38E8-4C46-8D88-2800BB25C775}"/>
            </c:ext>
          </c:extLst>
        </c:ser>
        <c:ser>
          <c:idx val="32"/>
          <c:order val="32"/>
          <c:tx>
            <c:strRef>
              <c:f>Hoja1!$AH$1</c:f>
              <c:strCache>
                <c:ptCount val="1"/>
                <c:pt idx="0">
                  <c:v>nov-15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Hoja1!$AH$2:$AH$24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38E8-4C46-8D88-2800BB25C775}"/>
            </c:ext>
          </c:extLst>
        </c:ser>
        <c:ser>
          <c:idx val="33"/>
          <c:order val="33"/>
          <c:tx>
            <c:strRef>
              <c:f>Hoja1!$AI$1</c:f>
              <c:strCache>
                <c:ptCount val="1"/>
                <c:pt idx="0">
                  <c:v>dic-15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Hoja1!$AI$2:$AI$24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38E8-4C46-8D88-2800BB25C775}"/>
            </c:ext>
          </c:extLst>
        </c:ser>
        <c:ser>
          <c:idx val="34"/>
          <c:order val="34"/>
          <c:tx>
            <c:strRef>
              <c:f>Hoja1!$AJ$1</c:f>
              <c:strCache>
                <c:ptCount val="1"/>
                <c:pt idx="0">
                  <c:v>ene-16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Hoja1!$AJ$2:$AJ$24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38E8-4C46-8D88-2800BB25C775}"/>
            </c:ext>
          </c:extLst>
        </c:ser>
        <c:ser>
          <c:idx val="35"/>
          <c:order val="35"/>
          <c:tx>
            <c:strRef>
              <c:f>Hoja1!$AK$1</c:f>
              <c:strCache>
                <c:ptCount val="1"/>
                <c:pt idx="0">
                  <c:v>feb-16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Hoja1!$AK$2:$AK$24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38E8-4C46-8D88-2800BB25C775}"/>
            </c:ext>
          </c:extLst>
        </c:ser>
        <c:ser>
          <c:idx val="36"/>
          <c:order val="36"/>
          <c:tx>
            <c:strRef>
              <c:f>Hoja1!$AL$1</c:f>
              <c:strCache>
                <c:ptCount val="1"/>
                <c:pt idx="0">
                  <c:v>mar-16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Hoja1!$AL$2:$AL$24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38E8-4C46-8D88-2800BB25C775}"/>
            </c:ext>
          </c:extLst>
        </c:ser>
        <c:ser>
          <c:idx val="37"/>
          <c:order val="37"/>
          <c:tx>
            <c:strRef>
              <c:f>Hoja1!$AM$1</c:f>
              <c:strCache>
                <c:ptCount val="1"/>
                <c:pt idx="0">
                  <c:v>abr-16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Hoja1!$AM$2:$AM$24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38E8-4C46-8D88-2800BB25C775}"/>
            </c:ext>
          </c:extLst>
        </c:ser>
        <c:ser>
          <c:idx val="38"/>
          <c:order val="38"/>
          <c:tx>
            <c:strRef>
              <c:f>Hoja1!$AN$1</c:f>
              <c:strCache>
                <c:ptCount val="1"/>
                <c:pt idx="0">
                  <c:v>may-16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Hoja1!$AN$2:$AN$24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38E8-4C46-8D88-2800BB25C775}"/>
            </c:ext>
          </c:extLst>
        </c:ser>
        <c:ser>
          <c:idx val="39"/>
          <c:order val="39"/>
          <c:tx>
            <c:strRef>
              <c:f>Hoja1!$AO$1</c:f>
              <c:strCache>
                <c:ptCount val="1"/>
                <c:pt idx="0">
                  <c:v>jun-16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Hoja1!$AO$2:$AO$24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38E8-4C46-8D88-2800BB25C775}"/>
            </c:ext>
          </c:extLst>
        </c:ser>
        <c:ser>
          <c:idx val="40"/>
          <c:order val="40"/>
          <c:tx>
            <c:strRef>
              <c:f>Hoja1!$AP$1</c:f>
              <c:strCache>
                <c:ptCount val="1"/>
                <c:pt idx="0">
                  <c:v>jul-16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Hoja1!$AP$2:$AP$24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E-38E8-4C46-8D88-2800BB25C775}"/>
            </c:ext>
          </c:extLst>
        </c:ser>
        <c:ser>
          <c:idx val="41"/>
          <c:order val="41"/>
          <c:tx>
            <c:strRef>
              <c:f>Hoja1!$AQ$1</c:f>
              <c:strCache>
                <c:ptCount val="1"/>
                <c:pt idx="0">
                  <c:v>ago-16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Hoja1!$AQ$2:$AQ$24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38E8-4C46-8D88-2800BB25C775}"/>
            </c:ext>
          </c:extLst>
        </c:ser>
        <c:ser>
          <c:idx val="42"/>
          <c:order val="42"/>
          <c:tx>
            <c:strRef>
              <c:f>Hoja1!$AR$1</c:f>
              <c:strCache>
                <c:ptCount val="1"/>
                <c:pt idx="0">
                  <c:v>sep-16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Hoja1!$AR$2:$AR$24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0-38E8-4C46-8D88-2800BB25C775}"/>
            </c:ext>
          </c:extLst>
        </c:ser>
        <c:ser>
          <c:idx val="43"/>
          <c:order val="43"/>
          <c:tx>
            <c:strRef>
              <c:f>Hoja1!$AS$1</c:f>
              <c:strCache>
                <c:ptCount val="1"/>
                <c:pt idx="0">
                  <c:v>oct-16</c:v>
                </c:pt>
              </c:strCache>
            </c:strRef>
          </c:tx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Hoja1!$AS$2:$AS$24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1-38E8-4C46-8D88-2800BB25C775}"/>
            </c:ext>
          </c:extLst>
        </c:ser>
        <c:ser>
          <c:idx val="44"/>
          <c:order val="44"/>
          <c:tx>
            <c:strRef>
              <c:f>Hoja1!$AT$1</c:f>
              <c:strCache>
                <c:ptCount val="1"/>
                <c:pt idx="0">
                  <c:v>nov-16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Hoja1!$AT$2:$AT$24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2-38E8-4C46-8D88-2800BB25C775}"/>
            </c:ext>
          </c:extLst>
        </c:ser>
        <c:ser>
          <c:idx val="45"/>
          <c:order val="45"/>
          <c:tx>
            <c:strRef>
              <c:f>Hoja1!$AU$1</c:f>
              <c:strCache>
                <c:ptCount val="1"/>
                <c:pt idx="0">
                  <c:v>ene-17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Hoja1!$AU$2:$AU$24</c:f>
              <c:numCache>
                <c:formatCode>0.0</c:formatCode>
                <c:ptCount val="23"/>
                <c:pt idx="0">
                  <c:v>0.02</c:v>
                </c:pt>
                <c:pt idx="1">
                  <c:v>0.04</c:v>
                </c:pt>
                <c:pt idx="2">
                  <c:v>0.96</c:v>
                </c:pt>
                <c:pt idx="3">
                  <c:v>0.98</c:v>
                </c:pt>
                <c:pt idx="4">
                  <c:v>31.79</c:v>
                </c:pt>
                <c:pt idx="5">
                  <c:v>12.3</c:v>
                </c:pt>
                <c:pt idx="6">
                  <c:v>5.22</c:v>
                </c:pt>
                <c:pt idx="7">
                  <c:v>8.98</c:v>
                </c:pt>
                <c:pt idx="8">
                  <c:v>20.149999999999999</c:v>
                </c:pt>
                <c:pt idx="9">
                  <c:v>4.41</c:v>
                </c:pt>
                <c:pt idx="10">
                  <c:v>6.62</c:v>
                </c:pt>
                <c:pt idx="11">
                  <c:v>0.64</c:v>
                </c:pt>
                <c:pt idx="12">
                  <c:v>1.5</c:v>
                </c:pt>
                <c:pt idx="13">
                  <c:v>0.53</c:v>
                </c:pt>
                <c:pt idx="14">
                  <c:v>0.28000000000000003</c:v>
                </c:pt>
                <c:pt idx="15">
                  <c:v>0.51</c:v>
                </c:pt>
                <c:pt idx="16">
                  <c:v>1.62</c:v>
                </c:pt>
                <c:pt idx="17">
                  <c:v>0.17</c:v>
                </c:pt>
                <c:pt idx="18">
                  <c:v>1.59</c:v>
                </c:pt>
                <c:pt idx="19">
                  <c:v>0.09</c:v>
                </c:pt>
                <c:pt idx="20">
                  <c:v>1.1399999999999999</c:v>
                </c:pt>
                <c:pt idx="21">
                  <c:v>0.04</c:v>
                </c:pt>
                <c:pt idx="22">
                  <c:v>0.42000000000000004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3-38E8-4C46-8D88-2800BB25C775}"/>
            </c:ext>
          </c:extLst>
        </c:ser>
        <c:ser>
          <c:idx val="46"/>
          <c:order val="46"/>
          <c:tx>
            <c:strRef>
              <c:f>Hoja1!$AV$1</c:f>
              <c:strCache>
                <c:ptCount val="1"/>
                <c:pt idx="0">
                  <c:v>feb-17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Hoja1!$AV$2:$AV$24</c:f>
              <c:numCache>
                <c:formatCode>0.0</c:formatCode>
                <c:ptCount val="23"/>
                <c:pt idx="0">
                  <c:v>0.19999999999999998</c:v>
                </c:pt>
                <c:pt idx="1">
                  <c:v>0.04</c:v>
                </c:pt>
                <c:pt idx="2">
                  <c:v>0.56999999999999995</c:v>
                </c:pt>
                <c:pt idx="3">
                  <c:v>1.24</c:v>
                </c:pt>
                <c:pt idx="4">
                  <c:v>31.12</c:v>
                </c:pt>
                <c:pt idx="5">
                  <c:v>12.1</c:v>
                </c:pt>
                <c:pt idx="6">
                  <c:v>5.83</c:v>
                </c:pt>
                <c:pt idx="7">
                  <c:v>8.83</c:v>
                </c:pt>
                <c:pt idx="8">
                  <c:v>19.43</c:v>
                </c:pt>
                <c:pt idx="9">
                  <c:v>5.2</c:v>
                </c:pt>
                <c:pt idx="10">
                  <c:v>6.37</c:v>
                </c:pt>
                <c:pt idx="11">
                  <c:v>0.62</c:v>
                </c:pt>
                <c:pt idx="12">
                  <c:v>1.66</c:v>
                </c:pt>
                <c:pt idx="13">
                  <c:v>0.97</c:v>
                </c:pt>
                <c:pt idx="14">
                  <c:v>0.3</c:v>
                </c:pt>
                <c:pt idx="15">
                  <c:v>0.56999999999999995</c:v>
                </c:pt>
                <c:pt idx="16">
                  <c:v>0.97</c:v>
                </c:pt>
                <c:pt idx="17">
                  <c:v>0.2</c:v>
                </c:pt>
                <c:pt idx="18">
                  <c:v>1.73</c:v>
                </c:pt>
                <c:pt idx="19">
                  <c:v>0.24</c:v>
                </c:pt>
                <c:pt idx="20">
                  <c:v>1.1499999999999999</c:v>
                </c:pt>
                <c:pt idx="21">
                  <c:v>0.02</c:v>
                </c:pt>
                <c:pt idx="22">
                  <c:v>0.64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4-38E8-4C46-8D88-2800BB25C775}"/>
            </c:ext>
          </c:extLst>
        </c:ser>
        <c:ser>
          <c:idx val="47"/>
          <c:order val="47"/>
          <c:tx>
            <c:strRef>
              <c:f>Hoja1!$AW$1</c:f>
              <c:strCache>
                <c:ptCount val="1"/>
                <c:pt idx="0">
                  <c:v>mar-17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Hoja1!$AW$2:$AW$24</c:f>
              <c:numCache>
                <c:formatCode>0.0</c:formatCode>
                <c:ptCount val="23"/>
                <c:pt idx="0">
                  <c:v>9.9999999999999992E-2</c:v>
                </c:pt>
                <c:pt idx="1">
                  <c:v>0.06</c:v>
                </c:pt>
                <c:pt idx="2">
                  <c:v>0.62</c:v>
                </c:pt>
                <c:pt idx="3">
                  <c:v>1.1499999999999999</c:v>
                </c:pt>
                <c:pt idx="4">
                  <c:v>32.44</c:v>
                </c:pt>
                <c:pt idx="5">
                  <c:v>12.12</c:v>
                </c:pt>
                <c:pt idx="6">
                  <c:v>5.74</c:v>
                </c:pt>
                <c:pt idx="7">
                  <c:v>8.99</c:v>
                </c:pt>
                <c:pt idx="8">
                  <c:v>19.489999999999998</c:v>
                </c:pt>
                <c:pt idx="9">
                  <c:v>3.85</c:v>
                </c:pt>
                <c:pt idx="10">
                  <c:v>6.26</c:v>
                </c:pt>
                <c:pt idx="11">
                  <c:v>0.78</c:v>
                </c:pt>
                <c:pt idx="12">
                  <c:v>1.65</c:v>
                </c:pt>
                <c:pt idx="13">
                  <c:v>0.53</c:v>
                </c:pt>
                <c:pt idx="14">
                  <c:v>0.35</c:v>
                </c:pt>
                <c:pt idx="15">
                  <c:v>0.54</c:v>
                </c:pt>
                <c:pt idx="16">
                  <c:v>1.46</c:v>
                </c:pt>
                <c:pt idx="17">
                  <c:v>0.33</c:v>
                </c:pt>
                <c:pt idx="18">
                  <c:v>1.71</c:v>
                </c:pt>
                <c:pt idx="19">
                  <c:v>0.3</c:v>
                </c:pt>
                <c:pt idx="20">
                  <c:v>1.08</c:v>
                </c:pt>
                <c:pt idx="21">
                  <c:v>0.08</c:v>
                </c:pt>
                <c:pt idx="22">
                  <c:v>0.39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5-38E8-4C46-8D88-2800BB25C775}"/>
            </c:ext>
          </c:extLst>
        </c:ser>
        <c:ser>
          <c:idx val="48"/>
          <c:order val="48"/>
          <c:tx>
            <c:strRef>
              <c:f>Hoja1!$AX$1</c:f>
              <c:strCache>
                <c:ptCount val="1"/>
                <c:pt idx="0">
                  <c:v>abr-17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Hoja1!$AX$2:$AX$24</c:f>
              <c:numCache>
                <c:formatCode>0.0</c:formatCode>
                <c:ptCount val="23"/>
                <c:pt idx="0">
                  <c:v>9.9999999999999992E-2</c:v>
                </c:pt>
                <c:pt idx="1">
                  <c:v>0.03</c:v>
                </c:pt>
                <c:pt idx="2">
                  <c:v>0.73</c:v>
                </c:pt>
                <c:pt idx="3">
                  <c:v>1.1100000000000001</c:v>
                </c:pt>
                <c:pt idx="4">
                  <c:v>32.06</c:v>
                </c:pt>
                <c:pt idx="5">
                  <c:v>11.77</c:v>
                </c:pt>
                <c:pt idx="6">
                  <c:v>5.08</c:v>
                </c:pt>
                <c:pt idx="7">
                  <c:v>10.45</c:v>
                </c:pt>
                <c:pt idx="8">
                  <c:v>18.25</c:v>
                </c:pt>
                <c:pt idx="9">
                  <c:v>3.59</c:v>
                </c:pt>
                <c:pt idx="10">
                  <c:v>6.99</c:v>
                </c:pt>
                <c:pt idx="11">
                  <c:v>0.68</c:v>
                </c:pt>
                <c:pt idx="12">
                  <c:v>1.54</c:v>
                </c:pt>
                <c:pt idx="13">
                  <c:v>0.45</c:v>
                </c:pt>
                <c:pt idx="14">
                  <c:v>0.66</c:v>
                </c:pt>
                <c:pt idx="15">
                  <c:v>1.02</c:v>
                </c:pt>
                <c:pt idx="16">
                  <c:v>1.19</c:v>
                </c:pt>
                <c:pt idx="17">
                  <c:v>0.21</c:v>
                </c:pt>
                <c:pt idx="18">
                  <c:v>2.06</c:v>
                </c:pt>
                <c:pt idx="19">
                  <c:v>0.24</c:v>
                </c:pt>
                <c:pt idx="20">
                  <c:v>0.83</c:v>
                </c:pt>
                <c:pt idx="21">
                  <c:v>0.47</c:v>
                </c:pt>
                <c:pt idx="22">
                  <c:v>0.49999999999999994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6-38E8-4C46-8D88-2800BB25C775}"/>
            </c:ext>
          </c:extLst>
        </c:ser>
        <c:ser>
          <c:idx val="49"/>
          <c:order val="49"/>
          <c:tx>
            <c:strRef>
              <c:f>Hoja1!$AY$1</c:f>
              <c:strCache>
                <c:ptCount val="1"/>
                <c:pt idx="0">
                  <c:v>may-17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Hoja1!$AY$2:$AY$24</c:f>
              <c:numCache>
                <c:formatCode>0.0</c:formatCode>
                <c:ptCount val="23"/>
                <c:pt idx="0">
                  <c:v>0.15000000000000002</c:v>
                </c:pt>
                <c:pt idx="1">
                  <c:v>0.01</c:v>
                </c:pt>
                <c:pt idx="2">
                  <c:v>0.49</c:v>
                </c:pt>
                <c:pt idx="3">
                  <c:v>0.81</c:v>
                </c:pt>
                <c:pt idx="4">
                  <c:v>31.72</c:v>
                </c:pt>
                <c:pt idx="5">
                  <c:v>11.75</c:v>
                </c:pt>
                <c:pt idx="6">
                  <c:v>5.15</c:v>
                </c:pt>
                <c:pt idx="7">
                  <c:v>9.94</c:v>
                </c:pt>
                <c:pt idx="8">
                  <c:v>19.37</c:v>
                </c:pt>
                <c:pt idx="9">
                  <c:v>3.75</c:v>
                </c:pt>
                <c:pt idx="10">
                  <c:v>7.1</c:v>
                </c:pt>
                <c:pt idx="11">
                  <c:v>0.75</c:v>
                </c:pt>
                <c:pt idx="12">
                  <c:v>1.78</c:v>
                </c:pt>
                <c:pt idx="13">
                  <c:v>0.83</c:v>
                </c:pt>
                <c:pt idx="14">
                  <c:v>0.42</c:v>
                </c:pt>
                <c:pt idx="15">
                  <c:v>0.75</c:v>
                </c:pt>
                <c:pt idx="16">
                  <c:v>1.0900000000000001</c:v>
                </c:pt>
                <c:pt idx="17">
                  <c:v>0.28999999999999998</c:v>
                </c:pt>
                <c:pt idx="18">
                  <c:v>1.75</c:v>
                </c:pt>
                <c:pt idx="19">
                  <c:v>0.23</c:v>
                </c:pt>
                <c:pt idx="20">
                  <c:v>0.67</c:v>
                </c:pt>
                <c:pt idx="21">
                  <c:v>0.48</c:v>
                </c:pt>
                <c:pt idx="22">
                  <c:v>0.72000000000000008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7-38E8-4C46-8D88-2800BB25C775}"/>
            </c:ext>
          </c:extLst>
        </c:ser>
        <c:ser>
          <c:idx val="50"/>
          <c:order val="50"/>
          <c:tx>
            <c:strRef>
              <c:f>Hoja1!$AZ$1</c:f>
              <c:strCache>
                <c:ptCount val="1"/>
                <c:pt idx="0">
                  <c:v>jun-17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Hoja1!$AZ$2:$AZ$24</c:f>
              <c:numCache>
                <c:formatCode>0.0</c:formatCode>
                <c:ptCount val="23"/>
                <c:pt idx="0">
                  <c:v>0.25</c:v>
                </c:pt>
                <c:pt idx="1">
                  <c:v>0.02</c:v>
                </c:pt>
                <c:pt idx="2">
                  <c:v>0.39</c:v>
                </c:pt>
                <c:pt idx="3">
                  <c:v>1.1599999999999999</c:v>
                </c:pt>
                <c:pt idx="4">
                  <c:v>31.49</c:v>
                </c:pt>
                <c:pt idx="5">
                  <c:v>11.9</c:v>
                </c:pt>
                <c:pt idx="6">
                  <c:v>5.37</c:v>
                </c:pt>
                <c:pt idx="7">
                  <c:v>9.3699999999999992</c:v>
                </c:pt>
                <c:pt idx="8">
                  <c:v>19.37</c:v>
                </c:pt>
                <c:pt idx="9">
                  <c:v>4.29</c:v>
                </c:pt>
                <c:pt idx="10">
                  <c:v>6.55</c:v>
                </c:pt>
                <c:pt idx="11">
                  <c:v>0.51</c:v>
                </c:pt>
                <c:pt idx="12">
                  <c:v>1.8</c:v>
                </c:pt>
                <c:pt idx="13">
                  <c:v>0.84</c:v>
                </c:pt>
                <c:pt idx="14">
                  <c:v>0.46</c:v>
                </c:pt>
                <c:pt idx="15">
                  <c:v>0.8</c:v>
                </c:pt>
                <c:pt idx="16">
                  <c:v>0.77</c:v>
                </c:pt>
                <c:pt idx="17">
                  <c:v>0.73</c:v>
                </c:pt>
                <c:pt idx="18">
                  <c:v>1.55</c:v>
                </c:pt>
                <c:pt idx="19">
                  <c:v>0.43</c:v>
                </c:pt>
                <c:pt idx="20">
                  <c:v>0.81</c:v>
                </c:pt>
                <c:pt idx="21">
                  <c:v>0.35</c:v>
                </c:pt>
                <c:pt idx="22">
                  <c:v>0.80000000000000027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8-38E8-4C46-8D88-2800BB25C775}"/>
            </c:ext>
          </c:extLst>
        </c:ser>
        <c:ser>
          <c:idx val="51"/>
          <c:order val="51"/>
          <c:tx>
            <c:strRef>
              <c:f>Hoja1!$BA$1</c:f>
              <c:strCache>
                <c:ptCount val="1"/>
                <c:pt idx="0">
                  <c:v>jul-17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Hoja1!$BA$2:$BA$24</c:f>
              <c:numCache>
                <c:formatCode>0.0</c:formatCode>
                <c:ptCount val="23"/>
                <c:pt idx="0">
                  <c:v>0.59000000000000008</c:v>
                </c:pt>
                <c:pt idx="1">
                  <c:v>0.01</c:v>
                </c:pt>
                <c:pt idx="2">
                  <c:v>0.48</c:v>
                </c:pt>
                <c:pt idx="3">
                  <c:v>1.21</c:v>
                </c:pt>
                <c:pt idx="4">
                  <c:v>31.29</c:v>
                </c:pt>
                <c:pt idx="5">
                  <c:v>11.93</c:v>
                </c:pt>
                <c:pt idx="6">
                  <c:v>5.39</c:v>
                </c:pt>
                <c:pt idx="7">
                  <c:v>9.5500000000000007</c:v>
                </c:pt>
                <c:pt idx="8">
                  <c:v>17.87</c:v>
                </c:pt>
                <c:pt idx="9">
                  <c:v>5.04</c:v>
                </c:pt>
                <c:pt idx="10">
                  <c:v>7.06</c:v>
                </c:pt>
                <c:pt idx="11">
                  <c:v>0.69</c:v>
                </c:pt>
                <c:pt idx="12">
                  <c:v>2.04</c:v>
                </c:pt>
                <c:pt idx="13">
                  <c:v>0.71</c:v>
                </c:pt>
                <c:pt idx="14">
                  <c:v>0.56000000000000005</c:v>
                </c:pt>
                <c:pt idx="15">
                  <c:v>0.61</c:v>
                </c:pt>
                <c:pt idx="16">
                  <c:v>0.79</c:v>
                </c:pt>
                <c:pt idx="17">
                  <c:v>0.37</c:v>
                </c:pt>
                <c:pt idx="18">
                  <c:v>1.53</c:v>
                </c:pt>
                <c:pt idx="19">
                  <c:v>0.26</c:v>
                </c:pt>
                <c:pt idx="20">
                  <c:v>0.89</c:v>
                </c:pt>
                <c:pt idx="21">
                  <c:v>0.47</c:v>
                </c:pt>
                <c:pt idx="22">
                  <c:v>0.68000000000000016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9-38E8-4C46-8D88-2800BB25C775}"/>
            </c:ext>
          </c:extLst>
        </c:ser>
        <c:ser>
          <c:idx val="52"/>
          <c:order val="52"/>
          <c:tx>
            <c:strRef>
              <c:f>Hoja1!$BB$1</c:f>
              <c:strCache>
                <c:ptCount val="1"/>
                <c:pt idx="0">
                  <c:v>ago-17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Hoja1!$BB$2:$BB$24</c:f>
              <c:numCache>
                <c:formatCode>0.0</c:formatCode>
                <c:ptCount val="23"/>
                <c:pt idx="0">
                  <c:v>0.12000000000000001</c:v>
                </c:pt>
                <c:pt idx="1">
                  <c:v>0.01</c:v>
                </c:pt>
                <c:pt idx="2">
                  <c:v>0.63</c:v>
                </c:pt>
                <c:pt idx="3">
                  <c:v>1.23</c:v>
                </c:pt>
                <c:pt idx="4">
                  <c:v>32.72</c:v>
                </c:pt>
                <c:pt idx="5">
                  <c:v>10.7</c:v>
                </c:pt>
                <c:pt idx="6">
                  <c:v>4.91</c:v>
                </c:pt>
                <c:pt idx="7">
                  <c:v>9.1300000000000008</c:v>
                </c:pt>
                <c:pt idx="8">
                  <c:v>19.47</c:v>
                </c:pt>
                <c:pt idx="9">
                  <c:v>4.59</c:v>
                </c:pt>
                <c:pt idx="10">
                  <c:v>6.58</c:v>
                </c:pt>
                <c:pt idx="11">
                  <c:v>0.7</c:v>
                </c:pt>
                <c:pt idx="12">
                  <c:v>2.04</c:v>
                </c:pt>
                <c:pt idx="13">
                  <c:v>0.78</c:v>
                </c:pt>
                <c:pt idx="14">
                  <c:v>0.36</c:v>
                </c:pt>
                <c:pt idx="15">
                  <c:v>0.7</c:v>
                </c:pt>
                <c:pt idx="16">
                  <c:v>0.88</c:v>
                </c:pt>
                <c:pt idx="17">
                  <c:v>0.16</c:v>
                </c:pt>
                <c:pt idx="18">
                  <c:v>1.81</c:v>
                </c:pt>
                <c:pt idx="19">
                  <c:v>0.42</c:v>
                </c:pt>
                <c:pt idx="20">
                  <c:v>0.6</c:v>
                </c:pt>
                <c:pt idx="21">
                  <c:v>0.59</c:v>
                </c:pt>
                <c:pt idx="22">
                  <c:v>0.88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A-38E8-4C46-8D88-2800BB25C775}"/>
            </c:ext>
          </c:extLst>
        </c:ser>
        <c:ser>
          <c:idx val="53"/>
          <c:order val="53"/>
          <c:tx>
            <c:strRef>
              <c:f>Hoja1!$BC$1</c:f>
              <c:strCache>
                <c:ptCount val="1"/>
                <c:pt idx="0">
                  <c:v>sep-17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Hoja1!$BC$2:$BC$24</c:f>
              <c:numCache>
                <c:formatCode>0.0</c:formatCode>
                <c:ptCount val="23"/>
                <c:pt idx="0">
                  <c:v>0.18</c:v>
                </c:pt>
                <c:pt idx="1">
                  <c:v>0.06</c:v>
                </c:pt>
                <c:pt idx="2">
                  <c:v>0.83</c:v>
                </c:pt>
                <c:pt idx="3">
                  <c:v>1.27</c:v>
                </c:pt>
                <c:pt idx="4">
                  <c:v>32.479999999999997</c:v>
                </c:pt>
                <c:pt idx="5">
                  <c:v>10.74</c:v>
                </c:pt>
                <c:pt idx="6">
                  <c:v>6.19</c:v>
                </c:pt>
                <c:pt idx="7">
                  <c:v>9.14</c:v>
                </c:pt>
                <c:pt idx="8">
                  <c:v>17.72</c:v>
                </c:pt>
                <c:pt idx="9">
                  <c:v>5.27</c:v>
                </c:pt>
                <c:pt idx="10">
                  <c:v>6.18</c:v>
                </c:pt>
                <c:pt idx="11">
                  <c:v>0.73</c:v>
                </c:pt>
                <c:pt idx="12">
                  <c:v>2.25</c:v>
                </c:pt>
                <c:pt idx="13">
                  <c:v>0.68</c:v>
                </c:pt>
                <c:pt idx="14">
                  <c:v>0.42</c:v>
                </c:pt>
                <c:pt idx="15">
                  <c:v>0.56000000000000005</c:v>
                </c:pt>
                <c:pt idx="16">
                  <c:v>0.96</c:v>
                </c:pt>
                <c:pt idx="17">
                  <c:v>0.41</c:v>
                </c:pt>
                <c:pt idx="18">
                  <c:v>1.61</c:v>
                </c:pt>
                <c:pt idx="19">
                  <c:v>0.42</c:v>
                </c:pt>
                <c:pt idx="20">
                  <c:v>0.66</c:v>
                </c:pt>
                <c:pt idx="21">
                  <c:v>0.57999999999999996</c:v>
                </c:pt>
                <c:pt idx="22">
                  <c:v>0.63000000000000012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B-38E8-4C46-8D88-2800BB25C775}"/>
            </c:ext>
          </c:extLst>
        </c:ser>
        <c:ser>
          <c:idx val="54"/>
          <c:order val="54"/>
          <c:tx>
            <c:strRef>
              <c:f>Hoja1!$BD$1</c:f>
              <c:strCache>
                <c:ptCount val="1"/>
                <c:pt idx="0">
                  <c:v>oct-17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Hoja1!$BD$2:$BD$24</c:f>
              <c:numCache>
                <c:formatCode>0.0</c:formatCode>
                <c:ptCount val="23"/>
                <c:pt idx="0">
                  <c:v>0.19</c:v>
                </c:pt>
                <c:pt idx="1">
                  <c:v>0.01</c:v>
                </c:pt>
                <c:pt idx="2">
                  <c:v>0.39</c:v>
                </c:pt>
                <c:pt idx="3">
                  <c:v>1.19</c:v>
                </c:pt>
                <c:pt idx="4">
                  <c:v>32.409999999999997</c:v>
                </c:pt>
                <c:pt idx="5">
                  <c:v>11.03</c:v>
                </c:pt>
                <c:pt idx="6">
                  <c:v>5.97</c:v>
                </c:pt>
                <c:pt idx="7">
                  <c:v>9.99</c:v>
                </c:pt>
                <c:pt idx="8">
                  <c:v>17.59</c:v>
                </c:pt>
                <c:pt idx="9">
                  <c:v>5.97</c:v>
                </c:pt>
                <c:pt idx="10">
                  <c:v>5.7</c:v>
                </c:pt>
                <c:pt idx="11">
                  <c:v>0.95</c:v>
                </c:pt>
                <c:pt idx="12">
                  <c:v>2.25</c:v>
                </c:pt>
                <c:pt idx="13">
                  <c:v>0.7</c:v>
                </c:pt>
                <c:pt idx="14">
                  <c:v>0.44</c:v>
                </c:pt>
                <c:pt idx="15">
                  <c:v>0.63</c:v>
                </c:pt>
                <c:pt idx="16">
                  <c:v>0.53</c:v>
                </c:pt>
                <c:pt idx="17">
                  <c:v>0.41</c:v>
                </c:pt>
                <c:pt idx="18">
                  <c:v>1.55</c:v>
                </c:pt>
                <c:pt idx="19">
                  <c:v>0.42</c:v>
                </c:pt>
                <c:pt idx="20">
                  <c:v>0.55000000000000004</c:v>
                </c:pt>
                <c:pt idx="21">
                  <c:v>0.37</c:v>
                </c:pt>
                <c:pt idx="22">
                  <c:v>0.76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C-38E8-4C46-8D88-2800BB25C775}"/>
            </c:ext>
          </c:extLst>
        </c:ser>
        <c:ser>
          <c:idx val="55"/>
          <c:order val="55"/>
          <c:tx>
            <c:strRef>
              <c:f>Hoja1!$BE$1</c:f>
              <c:strCache>
                <c:ptCount val="1"/>
                <c:pt idx="0">
                  <c:v>nov-17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Hoja1!$BE$2:$BE$24</c:f>
              <c:numCache>
                <c:formatCode>0.0</c:formatCode>
                <c:ptCount val="23"/>
                <c:pt idx="0">
                  <c:v>0.37</c:v>
                </c:pt>
                <c:pt idx="1">
                  <c:v>0.04</c:v>
                </c:pt>
                <c:pt idx="2">
                  <c:v>0.62</c:v>
                </c:pt>
                <c:pt idx="3">
                  <c:v>1.47</c:v>
                </c:pt>
                <c:pt idx="4">
                  <c:v>37.130000000000003</c:v>
                </c:pt>
                <c:pt idx="5">
                  <c:v>6.06</c:v>
                </c:pt>
                <c:pt idx="6">
                  <c:v>5.53</c:v>
                </c:pt>
                <c:pt idx="7">
                  <c:v>9.48</c:v>
                </c:pt>
                <c:pt idx="8">
                  <c:v>19.34</c:v>
                </c:pt>
                <c:pt idx="9">
                  <c:v>4.54</c:v>
                </c:pt>
                <c:pt idx="10">
                  <c:v>5.86</c:v>
                </c:pt>
                <c:pt idx="11">
                  <c:v>0.56000000000000005</c:v>
                </c:pt>
                <c:pt idx="12">
                  <c:v>2.0499999999999998</c:v>
                </c:pt>
                <c:pt idx="13">
                  <c:v>0.91</c:v>
                </c:pt>
                <c:pt idx="14">
                  <c:v>0.5</c:v>
                </c:pt>
                <c:pt idx="15">
                  <c:v>0.55000000000000004</c:v>
                </c:pt>
                <c:pt idx="16">
                  <c:v>0.71</c:v>
                </c:pt>
                <c:pt idx="17">
                  <c:v>0.38</c:v>
                </c:pt>
                <c:pt idx="18">
                  <c:v>1.79</c:v>
                </c:pt>
                <c:pt idx="19">
                  <c:v>0.46</c:v>
                </c:pt>
                <c:pt idx="20">
                  <c:v>0.55000000000000004</c:v>
                </c:pt>
                <c:pt idx="21">
                  <c:v>0.38</c:v>
                </c:pt>
                <c:pt idx="22">
                  <c:v>0.7400000000000001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D-38E8-4C46-8D88-2800BB25C775}"/>
            </c:ext>
          </c:extLst>
        </c:ser>
        <c:ser>
          <c:idx val="56"/>
          <c:order val="56"/>
          <c:tx>
            <c:strRef>
              <c:f>Hoja1!$BF$1</c:f>
              <c:strCache>
                <c:ptCount val="1"/>
                <c:pt idx="0">
                  <c:v>dic-17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Hoja1!$BF$2:$BF$24</c:f>
              <c:numCache>
                <c:formatCode>0.0</c:formatCode>
                <c:ptCount val="23"/>
                <c:pt idx="0">
                  <c:v>0.26</c:v>
                </c:pt>
                <c:pt idx="1">
                  <c:v>0.05</c:v>
                </c:pt>
                <c:pt idx="2">
                  <c:v>0.44</c:v>
                </c:pt>
                <c:pt idx="3">
                  <c:v>1.24</c:v>
                </c:pt>
                <c:pt idx="4">
                  <c:v>37.44</c:v>
                </c:pt>
                <c:pt idx="5">
                  <c:v>6.18</c:v>
                </c:pt>
                <c:pt idx="6">
                  <c:v>4.91</c:v>
                </c:pt>
                <c:pt idx="7">
                  <c:v>9.16</c:v>
                </c:pt>
                <c:pt idx="8">
                  <c:v>19.09</c:v>
                </c:pt>
                <c:pt idx="9">
                  <c:v>4.29</c:v>
                </c:pt>
                <c:pt idx="10">
                  <c:v>7.35</c:v>
                </c:pt>
                <c:pt idx="11">
                  <c:v>0.59</c:v>
                </c:pt>
                <c:pt idx="12">
                  <c:v>2.2999999999999998</c:v>
                </c:pt>
                <c:pt idx="13">
                  <c:v>1.08</c:v>
                </c:pt>
                <c:pt idx="14">
                  <c:v>0.44</c:v>
                </c:pt>
                <c:pt idx="15">
                  <c:v>0.53</c:v>
                </c:pt>
                <c:pt idx="16">
                  <c:v>1.04</c:v>
                </c:pt>
                <c:pt idx="17">
                  <c:v>0.61</c:v>
                </c:pt>
                <c:pt idx="18">
                  <c:v>1.46</c:v>
                </c:pt>
                <c:pt idx="19">
                  <c:v>0.3</c:v>
                </c:pt>
                <c:pt idx="20">
                  <c:v>0.5</c:v>
                </c:pt>
                <c:pt idx="21">
                  <c:v>0.12</c:v>
                </c:pt>
                <c:pt idx="22">
                  <c:v>0.6100000000000001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E-38E8-4C46-8D88-2800BB25C775}"/>
            </c:ext>
          </c:extLst>
        </c:ser>
        <c:ser>
          <c:idx val="57"/>
          <c:order val="57"/>
          <c:tx>
            <c:strRef>
              <c:f>Hoja1!$BG$1</c:f>
              <c:strCache>
                <c:ptCount val="1"/>
                <c:pt idx="0">
                  <c:v>ene-18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Hoja1!$A$2:$A$24</c:f>
              <c:strCache>
                <c:ptCount val="23"/>
                <c:pt idx="0">
                  <c:v>Menos de 0,40€</c:v>
                </c:pt>
                <c:pt idx="1">
                  <c:v>&gt;=   0.40 - &lt;    0.45</c:v>
                </c:pt>
                <c:pt idx="2">
                  <c:v>&gt;=   0,45 - &lt;    0,50</c:v>
                </c:pt>
                <c:pt idx="3">
                  <c:v>&gt;=   0,50 - &lt;    0,55</c:v>
                </c:pt>
                <c:pt idx="4">
                  <c:v>&gt;=   0,55 - &lt;    0,60</c:v>
                </c:pt>
                <c:pt idx="5">
                  <c:v>&gt;=   0,60 - &lt;    0,65</c:v>
                </c:pt>
                <c:pt idx="6">
                  <c:v>&gt;=   0,65 - &lt;   0,70</c:v>
                </c:pt>
                <c:pt idx="7">
                  <c:v>&gt;=   0,70 - &lt;   0,75</c:v>
                </c:pt>
                <c:pt idx="8">
                  <c:v>&gt;=   0,75 - &lt;   0,80</c:v>
                </c:pt>
                <c:pt idx="9">
                  <c:v>&gt;=   0,80 - &lt;   0,85</c:v>
                </c:pt>
                <c:pt idx="10">
                  <c:v>&gt;=   0,85 - &lt;   0,90</c:v>
                </c:pt>
                <c:pt idx="11">
                  <c:v>&gt;=   0,90 - &lt;    0,95</c:v>
                </c:pt>
                <c:pt idx="12">
                  <c:v>&gt;=   0,95 - &lt;   1,00</c:v>
                </c:pt>
                <c:pt idx="13">
                  <c:v>&gt;=  1,00 - &lt;   1,05</c:v>
                </c:pt>
                <c:pt idx="14">
                  <c:v>&gt;=   1,05 - &lt;    1,10</c:v>
                </c:pt>
                <c:pt idx="15">
                  <c:v>&gt;=   1,10 - &lt;   1,15</c:v>
                </c:pt>
                <c:pt idx="16">
                  <c:v>&gt;=   1,15 - &lt;    1,20</c:v>
                </c:pt>
                <c:pt idx="17">
                  <c:v>&gt;=   1,20 - &lt;    1,25</c:v>
                </c:pt>
                <c:pt idx="18">
                  <c:v>&gt;=   1,25 - &lt;    1,30</c:v>
                </c:pt>
                <c:pt idx="19">
                  <c:v>&gt;=   1,30 - &lt;    1,35</c:v>
                </c:pt>
                <c:pt idx="20">
                  <c:v>&gt;=   1,35 - &lt;    1,40</c:v>
                </c:pt>
                <c:pt idx="21">
                  <c:v>&gt;=   1,40 - &lt;    1,45</c:v>
                </c:pt>
                <c:pt idx="22">
                  <c:v>De 1,45 y más</c:v>
                </c:pt>
              </c:strCache>
            </c:strRef>
          </c:cat>
          <c:val>
            <c:numRef>
              <c:f>Hoja1!$BG$2:$BG$24</c:f>
              <c:numCache>
                <c:formatCode>0.0</c:formatCode>
                <c:ptCount val="23"/>
                <c:pt idx="0">
                  <c:v>0.18000000000000002</c:v>
                </c:pt>
                <c:pt idx="1">
                  <c:v>0.01</c:v>
                </c:pt>
                <c:pt idx="2">
                  <c:v>0.35</c:v>
                </c:pt>
                <c:pt idx="3">
                  <c:v>1.3</c:v>
                </c:pt>
                <c:pt idx="4">
                  <c:v>33.99</c:v>
                </c:pt>
                <c:pt idx="5">
                  <c:v>8.27</c:v>
                </c:pt>
                <c:pt idx="6">
                  <c:v>6.59</c:v>
                </c:pt>
                <c:pt idx="7">
                  <c:v>9.36</c:v>
                </c:pt>
                <c:pt idx="8">
                  <c:v>18.579999999999998</c:v>
                </c:pt>
                <c:pt idx="9">
                  <c:v>4.76</c:v>
                </c:pt>
                <c:pt idx="10">
                  <c:v>5.85</c:v>
                </c:pt>
                <c:pt idx="11">
                  <c:v>1.68</c:v>
                </c:pt>
                <c:pt idx="12">
                  <c:v>2.37</c:v>
                </c:pt>
                <c:pt idx="13">
                  <c:v>0.78</c:v>
                </c:pt>
                <c:pt idx="14">
                  <c:v>0.54</c:v>
                </c:pt>
                <c:pt idx="15">
                  <c:v>0.51</c:v>
                </c:pt>
                <c:pt idx="16">
                  <c:v>0.69</c:v>
                </c:pt>
                <c:pt idx="17">
                  <c:v>0.35</c:v>
                </c:pt>
                <c:pt idx="18">
                  <c:v>2.09</c:v>
                </c:pt>
                <c:pt idx="19">
                  <c:v>0.26</c:v>
                </c:pt>
                <c:pt idx="20">
                  <c:v>0.3</c:v>
                </c:pt>
                <c:pt idx="21">
                  <c:v>0.33</c:v>
                </c:pt>
                <c:pt idx="22">
                  <c:v>0.85000000000000009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4FB-4366-8930-163F2AF65A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8898400"/>
        <c:axId val="408900752"/>
      </c:lineChart>
      <c:catAx>
        <c:axId val="4088984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408900752"/>
        <c:crosses val="autoZero"/>
        <c:auto val="1"/>
        <c:lblAlgn val="ctr"/>
        <c:lblOffset val="100"/>
        <c:noMultiLvlLbl val="0"/>
      </c:catAx>
      <c:valAx>
        <c:axId val="408900752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crossAx val="408898400"/>
        <c:crosses val="autoZero"/>
        <c:crossBetween val="between"/>
      </c:valAx>
      <c:dTable>
        <c:showHorzBorder val="0"/>
        <c:showVertBorder val="1"/>
        <c:showOutline val="1"/>
        <c:showKeys val="1"/>
        <c:spPr>
          <a:ln cmpd="dbl">
            <a:solidFill>
              <a:schemeClr val="bg1">
                <a:lumMod val="50000"/>
              </a:schemeClr>
            </a:solidFill>
          </a:ln>
        </c:spPr>
      </c:dTable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700">
          <a:latin typeface="+mj-lt"/>
        </a:defRPr>
      </a:pPr>
      <a:endParaRPr lang="es-E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79E26-5DBB-4A3B-BA0B-4320CAC26EF6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CFBD4-F95D-429D-AEA3-39961BC31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51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CFBD4-F95D-429D-AEA3-39961BC31E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55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CFBD4-F95D-429D-AEA3-39961BC31EA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55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CFBD4-F95D-429D-AEA3-39961BC31EA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55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B3526A5-49F4-4ED7-8794-CE0BFAA28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EFB7104E-9683-4303-A4CF-C9A0D20E84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062C88F-B415-4895-ABFF-AA304D6D2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C099-B761-4FC3-AAC0-32EEDBBAF306}" type="datetimeFigureOut">
              <a:rPr lang="es-ES_tradnl" smtClean="0"/>
              <a:t>08/07/2021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F4E5DB8-1EC3-46C4-8771-78A7579EE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9AA738D-5F8D-435C-84BE-0DEE6608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8FBA-65E6-47AB-A0AC-D93EF0D06B3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31976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F18F7A9-0DA8-4273-8E42-0FEE64C87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0BFC6AFA-4229-4380-9EB0-22BFFEAA6D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D4C65D4-C6FD-4F2D-A6C9-C2A8A4F5F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C099-B761-4FC3-AAC0-32EEDBBAF306}" type="datetimeFigureOut">
              <a:rPr lang="es-ES_tradnl" smtClean="0"/>
              <a:t>08/07/2021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BB986EA-4B5B-4231-8785-16A114A7D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235B53A-E716-429F-9E13-07BC41763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8FBA-65E6-47AB-A0AC-D93EF0D06B3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6104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2D5D909-011C-451F-A42C-AB2B1ED46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71FE5E6-1CB3-4254-A9B3-6EEF6F3A92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CF5A73F-84CF-4B13-B667-114280E5D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C099-B761-4FC3-AAC0-32EEDBBAF306}" type="datetimeFigureOut">
              <a:rPr lang="es-ES_tradnl" smtClean="0"/>
              <a:t>08/07/2021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7A0D92E-FFDD-4CAA-8EFE-E8E72A4AD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6F80DD3-EEF7-44DF-B2F0-1CF75DF5E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8FBA-65E6-47AB-A0AC-D93EF0D06B3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1012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 smtClean="0"/>
              <a:t>7/8/2021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7 Rectángulo"/>
          <p:cNvSpPr/>
          <p:nvPr userDrawn="1"/>
        </p:nvSpPr>
        <p:spPr>
          <a:xfrm>
            <a:off x="0" y="5092038"/>
            <a:ext cx="9144000" cy="72000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3" name="Picture 2" descr="http://spain.insidekantarworldpanel.com/empresa/Logos/LOGO%20-%20SMALL%20USE%20LOGOTYPE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93679"/>
            <a:ext cx="2092370" cy="144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2439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902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53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12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7201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270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4253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46ECCF4-7EF5-49F7-959D-8BF33A38C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92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1DACC4E-54F4-4B89-AF38-50995F78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2C3AAF7-2236-4799-B008-4B932FBED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F77B4C3-B1D5-450B-8F72-54A1D1A01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C099-B761-4FC3-AAC0-32EEDBBAF306}" type="datetimeFigureOut">
              <a:rPr lang="es-ES_tradnl" smtClean="0"/>
              <a:t>08/07/2021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518D1AA-9B7E-46AC-9801-7FE447392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A6C9A5B-6FAE-4C46-8898-88780D5D8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8FBA-65E6-47AB-A0AC-D93EF0D06B3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286305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106FBEB-DE70-4706-B9C3-CCA331B03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6049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93F4CB6-B230-46B1-A563-BB57AA533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391996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614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3391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064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337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7768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548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8036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26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A5F285F-45DB-4066-9E3A-62AD52B39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4383802-4E30-4E27-94CD-D30E2A73B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25A946E-7A27-4AFC-A4CD-7A7FF7387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C099-B761-4FC3-AAC0-32EEDBBAF306}" type="datetimeFigureOut">
              <a:rPr lang="es-ES_tradnl" smtClean="0"/>
              <a:t>08/07/2021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A14CB67-7B70-4C7E-A26A-ACEA5BFF7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C2E4FAB-DFFE-4F8A-9A75-34608CD62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8FBA-65E6-47AB-A0AC-D93EF0D06B3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908358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541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5630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3692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3823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5522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570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9F26BAE-048B-4743-8964-475A5337CC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99FD1C8-1628-4FF4-BBE9-2E509E4F8AB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7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AF00394-FA44-4827-BC24-7C23E4169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CFC8397-7B0F-469D-B547-851B95970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29035A1-40A1-4558-B082-37F6FC3E75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BEA74A52-C1AA-4FC7-8632-9689ACC5E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C099-B761-4FC3-AAC0-32EEDBBAF306}" type="datetimeFigureOut">
              <a:rPr lang="es-ES_tradnl" smtClean="0"/>
              <a:t>08/07/2021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BD9EED0-0C38-440F-88DB-E9DC44357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5396AAB-2BF0-4BC6-BBF7-420D09E1A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8FBA-65E6-47AB-A0AC-D93EF0D06B3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48793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1FA23B0-22EE-4EE9-A082-38E9C75E5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2937AE7-C819-431F-924A-39BDFA74B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424D07B-4C05-4BE0-A693-C5E2ACABA1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36CC7195-DE9C-4266-9A7B-0E3BDECF5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5FB130FD-2942-4F36-ABA0-14D6F50255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C5E007B4-2836-4E9A-87F5-EC22168A0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C099-B761-4FC3-AAC0-32EEDBBAF306}" type="datetimeFigureOut">
              <a:rPr lang="es-ES_tradnl" smtClean="0"/>
              <a:t>08/07/2021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B3FEC0CF-DD89-43AD-B5BB-5FA731D3C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77CC2650-8071-4825-9DF5-112D28263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8FBA-65E6-47AB-A0AC-D93EF0D06B3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00792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1C6A63C-8F67-4DCD-B33F-369ACF1A9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E2274A94-FFE3-4C8E-955C-A390422E4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C099-B761-4FC3-AAC0-32EEDBBAF306}" type="datetimeFigureOut">
              <a:rPr lang="es-ES_tradnl" smtClean="0"/>
              <a:t>08/07/2021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86823AF6-28F9-47D2-B403-B5FE4E5D3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0BA583-E292-4DC7-B01A-A43AC5B80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8FBA-65E6-47AB-A0AC-D93EF0D06B3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99003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6103C4BA-1BD7-465C-8F93-FFC37C302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C099-B761-4FC3-AAC0-32EEDBBAF306}" type="datetimeFigureOut">
              <a:rPr lang="es-ES_tradnl" smtClean="0"/>
              <a:t>08/07/2021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AA08D010-DE62-42DA-B112-2176116B1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2574C172-9F38-426C-8ED1-A1C6DACD9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8FBA-65E6-47AB-A0AC-D93EF0D06B3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10180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4CC3FA0-4DDA-4439-A897-FFAEBA5A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C61DA56-79CB-499D-99A1-98CFD1CD3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5D9DCEC6-3512-407C-B852-A6E77FE48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1443AD6C-0585-4E59-9A15-63CE1D9E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C099-B761-4FC3-AAC0-32EEDBBAF306}" type="datetimeFigureOut">
              <a:rPr lang="es-ES_tradnl" smtClean="0"/>
              <a:t>08/07/2021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7DC2610-F0CA-4595-B6BD-CF06B6C71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DBFB7B4-FB03-4656-A5ED-39D3EDCB2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8FBA-65E6-47AB-A0AC-D93EF0D06B3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19553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BA08CE8-4E06-4557-97DB-5A42169A2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728D40DB-57D5-4502-96A4-C2EEC3F171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E9974FBC-A561-47AF-8A1F-30EF07D28F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6BA407C-69A2-4BE4-8386-ACD30E173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C099-B761-4FC3-AAC0-32EEDBBAF306}" type="datetimeFigureOut">
              <a:rPr lang="es-ES_tradnl" smtClean="0"/>
              <a:t>08/07/2021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CCB7236-5164-4D0A-8B7C-981EDD632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EF6F793-9EAD-445C-964B-D9926E70C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8FBA-65E6-47AB-A0AC-D93EF0D06B3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5040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F657990-DA52-4A82-9B9D-254AFFF5C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E12D164-7E5D-4F84-B570-41D78AC9D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991A58C-CA8F-43C6-8F9F-6DF7C03B1A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AC099-B761-4FC3-AAC0-32EEDBBAF306}" type="datetimeFigureOut">
              <a:rPr lang="es-ES_tradnl" smtClean="0"/>
              <a:t>08/07/2021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456F25B-5F08-4355-9771-4741622F1F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DDC8782-CF20-4F8F-83B0-662D33D71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F8FBA-65E6-47AB-A0AC-D93EF0D06B3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2571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Rectángulo">
            <a:extLst>
              <a:ext uri="{FF2B5EF4-FFF2-40B4-BE49-F238E27FC236}">
                <a16:creationId xmlns:a16="http://schemas.microsoft.com/office/drawing/2014/main" xmlns="" id="{D1391950-72EB-4BAC-848C-D6DF9BA19803}"/>
              </a:ext>
            </a:extLst>
          </p:cNvPr>
          <p:cNvSpPr/>
          <p:nvPr userDrawn="1"/>
        </p:nvSpPr>
        <p:spPr>
          <a:xfrm>
            <a:off x="0" y="5020022"/>
            <a:ext cx="9144000" cy="144016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1783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2" r:id="rId8"/>
    <p:sldLayoutId id="2147483673" r:id="rId9"/>
    <p:sldLayoutId id="2147483674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Rectángulo">
            <a:extLst>
              <a:ext uri="{FF2B5EF4-FFF2-40B4-BE49-F238E27FC236}">
                <a16:creationId xmlns:a16="http://schemas.microsoft.com/office/drawing/2014/main" xmlns="" id="{7F2DCF8F-7F21-43C1-A6C3-8F80CCBD73A7}"/>
              </a:ext>
            </a:extLst>
          </p:cNvPr>
          <p:cNvSpPr/>
          <p:nvPr userDrawn="1"/>
        </p:nvSpPr>
        <p:spPr>
          <a:xfrm>
            <a:off x="0" y="4731546"/>
            <a:ext cx="9144000" cy="432492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8" name="Picture 2" descr="C:\Users\Diego.Cornide\Desktop\untitled.png">
            <a:extLst>
              <a:ext uri="{FF2B5EF4-FFF2-40B4-BE49-F238E27FC236}">
                <a16:creationId xmlns:a16="http://schemas.microsoft.com/office/drawing/2014/main" xmlns="" id="{22CC74DB-9FBF-4FF1-AEEB-C2DDEA0B5FB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690" y="183719"/>
            <a:ext cx="2279798" cy="536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764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FF32C18B-114A-455D-80C5-63344F3B9F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751" b="8874"/>
          <a:stretch/>
        </p:blipFill>
        <p:spPr>
          <a:xfrm>
            <a:off x="1" y="0"/>
            <a:ext cx="9143999" cy="5143500"/>
          </a:xfrm>
          <a:prstGeom prst="rect">
            <a:avLst/>
          </a:prstGeom>
        </p:spPr>
      </p:pic>
      <p:pic>
        <p:nvPicPr>
          <p:cNvPr id="4" name="Picture 2" descr="C:\Users\Diego.Cornide\Desktop\untit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661" y="3939902"/>
            <a:ext cx="2790825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1059582"/>
            <a:ext cx="8803074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ts val="4500"/>
              </a:lnSpc>
              <a:tabLst>
                <a:tab pos="85725" algn="l"/>
              </a:tabLst>
            </a:pPr>
            <a:r>
              <a:rPr lang="es-ES" sz="4800" spc="-150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DISPERSIÓN DE PRECIOS</a:t>
            </a:r>
            <a:r>
              <a:rPr lang="es-ES" sz="3600" spc="-150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/>
            </a:r>
            <a:br>
              <a:rPr lang="es-ES" sz="3600" spc="-150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</a:br>
            <a:endParaRPr lang="es-ES" sz="3600" spc="-150" dirty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923928" y="1462594"/>
            <a:ext cx="3727302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800" b="1" spc="-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LECHE LÍQUIDA</a:t>
            </a:r>
            <a:endParaRPr lang="en-US" sz="3800" b="1" spc="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79512" y="3351609"/>
            <a:ext cx="2337499" cy="11606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4500"/>
              </a:lnSpc>
              <a:tabLst>
                <a:tab pos="85725" algn="l"/>
              </a:tabLs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Panel de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Hogares</a:t>
            </a:r>
          </a:p>
          <a:p>
            <a:pPr>
              <a:lnSpc>
                <a:spcPts val="4500"/>
              </a:lnSpc>
              <a:tabLst>
                <a:tab pos="85725" algn="l"/>
              </a:tabLst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Enero 2018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87" y="4472896"/>
            <a:ext cx="2483224" cy="630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116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10 Gráfico"/>
          <p:cNvGraphicFramePr/>
          <p:nvPr>
            <p:extLst>
              <p:ext uri="{D42A27DB-BD31-4B8C-83A1-F6EECF244321}">
                <p14:modId xmlns:p14="http://schemas.microsoft.com/office/powerpoint/2010/main" val="4265862636"/>
              </p:ext>
            </p:extLst>
          </p:nvPr>
        </p:nvGraphicFramePr>
        <p:xfrm>
          <a:off x="-110982" y="725360"/>
          <a:ext cx="9252520" cy="3991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Picture 2" descr="C:\Users\Diego.Cornide\Desktop\untitle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178" y="141445"/>
            <a:ext cx="2638822" cy="62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14 CuadroTexto"/>
          <p:cNvSpPr txBox="1"/>
          <p:nvPr/>
        </p:nvSpPr>
        <p:spPr>
          <a:xfrm>
            <a:off x="0" y="4621449"/>
            <a:ext cx="91586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1pPr>
          </a:lstStyle>
          <a:p>
            <a:r>
              <a:rPr lang="es-ES" sz="1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000" b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s-ES" sz="1000" b="0" dirty="0">
                <a:latin typeface="Arial" panose="020B0604020202020204" pitchFamily="34" charset="0"/>
                <a:cs typeface="Arial" panose="020B0604020202020204" pitchFamily="34" charset="0"/>
              </a:rPr>
              <a:t>Leche Desnatada concentra el mayor porcentaje de sus compras (36,8%) en el tramo de precio 0,55-0,60€/l, manteniéndose como rango de precios destacado.</a:t>
            </a:r>
          </a:p>
          <a:p>
            <a:r>
              <a:rPr lang="es-ES" sz="10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21 CuadroTexto">
            <a:extLst>
              <a:ext uri="{FF2B5EF4-FFF2-40B4-BE49-F238E27FC236}">
                <a16:creationId xmlns:a16="http://schemas.microsoft.com/office/drawing/2014/main" xmlns="" id="{0DD0487D-1A87-4CAE-ADC1-328F2E492044}"/>
              </a:ext>
            </a:extLst>
          </p:cNvPr>
          <p:cNvSpPr txBox="1"/>
          <p:nvPr/>
        </p:nvSpPr>
        <p:spPr>
          <a:xfrm>
            <a:off x="83021" y="198778"/>
            <a:ext cx="6325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% DE  COMPRAS  REALIZADAS  POR INTERVALO  DE  PRECIOS </a:t>
            </a:r>
            <a:r>
              <a:rPr lang="es-ES" sz="1100" b="1" u="sng" dirty="0">
                <a:latin typeface="Arial" panose="020B0604020202020204" pitchFamily="34" charset="0"/>
                <a:cs typeface="Arial" panose="020B0604020202020204" pitchFamily="34" charset="0"/>
              </a:rPr>
              <a:t>LECHE DESNATADA</a:t>
            </a:r>
          </a:p>
          <a:p>
            <a:r>
              <a:rPr lang="es-ES" sz="9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Evolución: Año 2010, Año 2012 y desde Enero 2017 hasta Enero 2018 TOTAL ESPAÑA</a:t>
            </a:r>
          </a:p>
        </p:txBody>
      </p:sp>
    </p:spTree>
    <p:extLst>
      <p:ext uri="{BB962C8B-B14F-4D97-AF65-F5344CB8AC3E}">
        <p14:creationId xmlns:p14="http://schemas.microsoft.com/office/powerpoint/2010/main" val="2138751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Diego.Cornide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178" y="141445"/>
            <a:ext cx="2638822" cy="62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Rectángulo"/>
          <p:cNvSpPr/>
          <p:nvPr/>
        </p:nvSpPr>
        <p:spPr>
          <a:xfrm>
            <a:off x="0" y="5092038"/>
            <a:ext cx="9144000" cy="72000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0" y="4596067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1pPr>
          </a:lstStyle>
          <a:p>
            <a:r>
              <a:rPr lang="es-ES" sz="1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000" b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s-ES" sz="1000" b="0" dirty="0">
                <a:latin typeface="Arial" panose="020B0604020202020204" pitchFamily="34" charset="0"/>
                <a:cs typeface="Arial" panose="020B0604020202020204" pitchFamily="34" charset="0"/>
              </a:rPr>
              <a:t>Las Tiendas Descuento son el canal de mayor estabilidad en el precio de compra y concentran más del </a:t>
            </a:r>
            <a:r>
              <a:rPr lang="es-ES" sz="10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62,2%</a:t>
            </a:r>
            <a:r>
              <a:rPr lang="es-ES" sz="1000" b="0" dirty="0">
                <a:latin typeface="Arial" panose="020B0604020202020204" pitchFamily="34" charset="0"/>
                <a:cs typeface="Arial" panose="020B0604020202020204" pitchFamily="34" charset="0"/>
              </a:rPr>
              <a:t> de las compras de lecha desnatada en el rango 0,55 y 0,60 €/L  . 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153109"/>
              </p:ext>
            </p:extLst>
          </p:nvPr>
        </p:nvGraphicFramePr>
        <p:xfrm>
          <a:off x="77054" y="1052220"/>
          <a:ext cx="8989891" cy="3447986"/>
        </p:xfrm>
        <a:graphic>
          <a:graphicData uri="http://schemas.openxmlformats.org/drawingml/2006/table">
            <a:tbl>
              <a:tblPr/>
              <a:tblGrid>
                <a:gridCol w="7958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57301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22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23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24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25"/>
                    </a:ext>
                  </a:extLst>
                </a:gridCol>
                <a:gridCol w="57301">
                  <a:extLst>
                    <a:ext uri="{9D8B030D-6E8A-4147-A177-3AD203B41FA5}">
                      <a16:colId xmlns:a16="http://schemas.microsoft.com/office/drawing/2014/main" xmlns="" val="20026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27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28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29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30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31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32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33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34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35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36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37"/>
                    </a:ext>
                  </a:extLst>
                </a:gridCol>
                <a:gridCol w="224429">
                  <a:extLst>
                    <a:ext uri="{9D8B030D-6E8A-4147-A177-3AD203B41FA5}">
                      <a16:colId xmlns:a16="http://schemas.microsoft.com/office/drawing/2014/main" xmlns="" val="20038"/>
                    </a:ext>
                  </a:extLst>
                </a:gridCol>
              </a:tblGrid>
              <a:tr h="118550"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HIPER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TIENDA DE DESCUENTO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4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Precio pagado (€/Litro)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ene-18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ene-18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dic-17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ene-18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55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PVP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Menos de 0,40€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0.40 - &lt;    0.45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0,45 - &lt;    0,50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0,50 - &lt;    0,55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0,55 - &lt;    0,60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0,60 - &lt;    0,65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0,65 - &lt;   0,70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0,70 - &lt;   0,75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24,0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0,75 - &lt;   0,80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9,7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0,80 - &lt;   0,85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0,85 - &lt;   0,90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0,90 - &lt;    0,95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0,95 - &lt;   1,00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1,00 - &lt;   1,05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1,05 - &lt;    1,10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1,10 - &lt;   1,15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1,15 - &lt;    1,20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1,20 - &lt;    1,25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1,25 - &lt;    1,30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1,30 - &lt;    1,35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1,35 - &lt;    1,40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1,40 - &lt;    1,45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244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1,45 y </a:t>
                      </a:r>
                      <a:r>
                        <a:rPr lang="en-US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399" marR="4399" marT="4399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</a:tbl>
          </a:graphicData>
        </a:graphic>
      </p:graphicFrame>
      <p:sp>
        <p:nvSpPr>
          <p:cNvPr id="11" name="21 CuadroTexto">
            <a:extLst>
              <a:ext uri="{FF2B5EF4-FFF2-40B4-BE49-F238E27FC236}">
                <a16:creationId xmlns:a16="http://schemas.microsoft.com/office/drawing/2014/main" xmlns="" id="{CDEE85AA-CD87-4B30-BCB8-C93A6281CE52}"/>
              </a:ext>
            </a:extLst>
          </p:cNvPr>
          <p:cNvSpPr txBox="1"/>
          <p:nvPr/>
        </p:nvSpPr>
        <p:spPr>
          <a:xfrm>
            <a:off x="83021" y="198778"/>
            <a:ext cx="6325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% DE  COMPRAS  REALIZADAS  POR INTERVALO  DE  PRECIOS </a:t>
            </a:r>
            <a:r>
              <a:rPr lang="es-ES" sz="1100" b="1" u="sng" dirty="0">
                <a:latin typeface="Arial" panose="020B0604020202020204" pitchFamily="34" charset="0"/>
                <a:cs typeface="Arial" panose="020B0604020202020204" pitchFamily="34" charset="0"/>
              </a:rPr>
              <a:t> LECHE DESNATADA</a:t>
            </a:r>
          </a:p>
        </p:txBody>
      </p:sp>
    </p:spTree>
    <p:extLst>
      <p:ext uri="{BB962C8B-B14F-4D97-AF65-F5344CB8AC3E}">
        <p14:creationId xmlns:p14="http://schemas.microsoft.com/office/powerpoint/2010/main" val="336783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ego.Cornide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178" y="141445"/>
            <a:ext cx="2638822" cy="62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23528" y="1707654"/>
            <a:ext cx="7772400" cy="14700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</a:pPr>
            <a:r>
              <a:rPr lang="es-ES" sz="2600" b="1" dirty="0"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LECHE SEMIDESNATADA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1161EEC5-80F6-4512-9BF4-FC240450FAE5}"/>
              </a:ext>
            </a:extLst>
          </p:cNvPr>
          <p:cNvSpPr/>
          <p:nvPr/>
        </p:nvSpPr>
        <p:spPr>
          <a:xfrm>
            <a:off x="107504" y="267493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ANÁLISIS DE DISPERSIÓN DE COMPRAS SEGÚN PRECIO PAGADO</a:t>
            </a:r>
          </a:p>
        </p:txBody>
      </p:sp>
    </p:spTree>
    <p:extLst>
      <p:ext uri="{BB962C8B-B14F-4D97-AF65-F5344CB8AC3E}">
        <p14:creationId xmlns:p14="http://schemas.microsoft.com/office/powerpoint/2010/main" val="1335025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11 Gráfico"/>
          <p:cNvGraphicFramePr/>
          <p:nvPr>
            <p:extLst>
              <p:ext uri="{D42A27DB-BD31-4B8C-83A1-F6EECF244321}">
                <p14:modId xmlns:p14="http://schemas.microsoft.com/office/powerpoint/2010/main" val="3664868612"/>
              </p:ext>
            </p:extLst>
          </p:nvPr>
        </p:nvGraphicFramePr>
        <p:xfrm>
          <a:off x="-108520" y="604116"/>
          <a:ext cx="9144000" cy="5194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Picture 2" descr="C:\Users\Diego.Cornide\Desktop\untitle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178" y="141445"/>
            <a:ext cx="2638822" cy="62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14 CuadroTexto"/>
          <p:cNvSpPr txBox="1"/>
          <p:nvPr/>
        </p:nvSpPr>
        <p:spPr>
          <a:xfrm>
            <a:off x="0" y="4659982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1pPr>
          </a:lstStyle>
          <a:p>
            <a:r>
              <a:rPr lang="es-ES" sz="1000" b="0" dirty="0">
                <a:latin typeface="Franklin Gothic Book" panose="020B0503020102020204" pitchFamily="34" charset="0"/>
              </a:rPr>
              <a:t> </a:t>
            </a:r>
            <a:r>
              <a:rPr lang="es-ES" sz="1000" b="0" dirty="0">
                <a:latin typeface="Franklin Gothic Book" panose="020B0503020102020204" pitchFamily="34" charset="0"/>
                <a:sym typeface="Wingdings" panose="05000000000000000000" pitchFamily="2" charset="2"/>
              </a:rPr>
              <a:t></a:t>
            </a:r>
            <a:r>
              <a:rPr lang="es-ES" sz="1000" b="0" dirty="0">
                <a:latin typeface="Franklin Gothic Book" panose="020B0503020102020204" pitchFamily="34" charset="0"/>
              </a:rPr>
              <a:t>Leche semidesnatada concentra el mayor porcentaje de sus compras (34,0%) en el tramo de precio 0,55-0,60€/l, manteniéndose como rango de precios destacado.</a:t>
            </a:r>
          </a:p>
          <a:p>
            <a:r>
              <a:rPr lang="es-ES" sz="1000" b="0" dirty="0">
                <a:latin typeface="Franklin Gothic Book" panose="020B0503020102020204" pitchFamily="34" charset="0"/>
              </a:rPr>
              <a:t>.</a:t>
            </a:r>
          </a:p>
        </p:txBody>
      </p:sp>
      <p:sp>
        <p:nvSpPr>
          <p:cNvPr id="10" name="21 CuadroTexto">
            <a:extLst>
              <a:ext uri="{FF2B5EF4-FFF2-40B4-BE49-F238E27FC236}">
                <a16:creationId xmlns:a16="http://schemas.microsoft.com/office/drawing/2014/main" xmlns="" id="{0288DA5F-C2D3-4E33-9EBB-F4EAB47F82A4}"/>
              </a:ext>
            </a:extLst>
          </p:cNvPr>
          <p:cNvSpPr txBox="1"/>
          <p:nvPr/>
        </p:nvSpPr>
        <p:spPr>
          <a:xfrm>
            <a:off x="83021" y="198778"/>
            <a:ext cx="6325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% DE  COMPRAS  REALIZADAS  POR INTERVALO  DE  PRECIOS </a:t>
            </a:r>
            <a:r>
              <a:rPr lang="es-ES" sz="1100" b="1" u="sng" dirty="0">
                <a:latin typeface="Arial" panose="020B0604020202020204" pitchFamily="34" charset="0"/>
                <a:cs typeface="Arial" panose="020B0604020202020204" pitchFamily="34" charset="0"/>
              </a:rPr>
              <a:t>LECHE SEMIDESNATADA</a:t>
            </a:r>
          </a:p>
          <a:p>
            <a:r>
              <a:rPr lang="es-ES" sz="9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Evolución: Año 2010, Año 2012 y desde Enero 2017 hasta Enero 2018 TOTAL ESPAÑA</a:t>
            </a:r>
          </a:p>
        </p:txBody>
      </p:sp>
    </p:spTree>
    <p:extLst>
      <p:ext uri="{BB962C8B-B14F-4D97-AF65-F5344CB8AC3E}">
        <p14:creationId xmlns:p14="http://schemas.microsoft.com/office/powerpoint/2010/main" val="2543294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Diego.Cornide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178" y="141445"/>
            <a:ext cx="2638822" cy="62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Rectángulo"/>
          <p:cNvSpPr/>
          <p:nvPr/>
        </p:nvSpPr>
        <p:spPr>
          <a:xfrm>
            <a:off x="0" y="5092038"/>
            <a:ext cx="9144000" cy="72000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0" y="477380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1pPr>
          </a:lstStyle>
          <a:p>
            <a:r>
              <a:rPr lang="es-ES" sz="1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000" b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s-ES" sz="1000" b="0" dirty="0">
                <a:latin typeface="Arial" panose="020B0604020202020204" pitchFamily="34" charset="0"/>
                <a:cs typeface="Arial" panose="020B0604020202020204" pitchFamily="34" charset="0"/>
              </a:rPr>
              <a:t>Al igual que los demás tipos de leche, la concentración en el rango de 0,55-0,60 €/L se duplica en comparación con enero 2017 en los Hipermercados. 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311528"/>
              </p:ext>
            </p:extLst>
          </p:nvPr>
        </p:nvGraphicFramePr>
        <p:xfrm>
          <a:off x="81547" y="1212890"/>
          <a:ext cx="8954954" cy="3479038"/>
        </p:xfrm>
        <a:graphic>
          <a:graphicData uri="http://schemas.openxmlformats.org/drawingml/2006/table">
            <a:tbl>
              <a:tblPr/>
              <a:tblGrid>
                <a:gridCol w="7234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61429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22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23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24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25"/>
                    </a:ext>
                  </a:extLst>
                </a:gridCol>
                <a:gridCol w="61429">
                  <a:extLst>
                    <a:ext uri="{9D8B030D-6E8A-4147-A177-3AD203B41FA5}">
                      <a16:colId xmlns:a16="http://schemas.microsoft.com/office/drawing/2014/main" xmlns="" val="20026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27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28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29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30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31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32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33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34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35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36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37"/>
                    </a:ext>
                  </a:extLst>
                </a:gridCol>
                <a:gridCol w="225239">
                  <a:extLst>
                    <a:ext uri="{9D8B030D-6E8A-4147-A177-3AD203B41FA5}">
                      <a16:colId xmlns:a16="http://schemas.microsoft.com/office/drawing/2014/main" xmlns="" val="20038"/>
                    </a:ext>
                  </a:extLst>
                </a:gridCol>
              </a:tblGrid>
              <a:tr h="143960"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HIPER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TIENDA DE DESCUENTO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03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Precio pagado (€/Litro)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ene-18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ene-18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dic-17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ene-18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PVP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Menos de 0,40€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0.40 - &lt;    0.45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0,45 - &lt;    0,50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0,50 - &lt;    0,55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0,55 - &lt;    0,60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0,60 - &lt;    0,65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0,65 - &lt;   0,70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0,70 - &lt;   0,75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0,75 - &lt;   0,80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21,9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0,80 - &lt;   0,85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0,85 - &lt;   0,90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0,90 - &lt;    0,95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0,95 - &lt;   1,00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1,00 - &lt;   1,05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1,05 - &lt;    1,10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1,10 - &lt;   1,15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1,15 - &lt;    1,20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1,20 - &lt;    1,25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1,25 - &lt;    1,30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1,30 - &lt;    1,35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1,35 - &lt;    1,40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  1,40 - &lt;    1,45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237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1,45 y más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</a:tbl>
          </a:graphicData>
        </a:graphic>
      </p:graphicFrame>
      <p:sp>
        <p:nvSpPr>
          <p:cNvPr id="11" name="21 CuadroTexto">
            <a:extLst>
              <a:ext uri="{FF2B5EF4-FFF2-40B4-BE49-F238E27FC236}">
                <a16:creationId xmlns:a16="http://schemas.microsoft.com/office/drawing/2014/main" xmlns="" id="{B3FECEFD-D130-4BCF-8370-E3081EDE293A}"/>
              </a:ext>
            </a:extLst>
          </p:cNvPr>
          <p:cNvSpPr txBox="1"/>
          <p:nvPr/>
        </p:nvSpPr>
        <p:spPr>
          <a:xfrm>
            <a:off x="83021" y="198778"/>
            <a:ext cx="6325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% DE  COMPRAS  REALIZADAS  POR INTERVALO  DE  PRECIOS </a:t>
            </a:r>
            <a:r>
              <a:rPr lang="es-ES" sz="1100" b="1" u="sng" dirty="0">
                <a:latin typeface="Arial" panose="020B0604020202020204" pitchFamily="34" charset="0"/>
                <a:cs typeface="Arial" panose="020B0604020202020204" pitchFamily="34" charset="0"/>
              </a:rPr>
              <a:t> LECHE SEMIDESNATADA</a:t>
            </a:r>
          </a:p>
        </p:txBody>
      </p:sp>
    </p:spTree>
    <p:extLst>
      <p:ext uri="{BB962C8B-B14F-4D97-AF65-F5344CB8AC3E}">
        <p14:creationId xmlns:p14="http://schemas.microsoft.com/office/powerpoint/2010/main" val="2355793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FF32C18B-114A-455D-80C5-63344F3B9F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751" b="8874"/>
          <a:stretch/>
        </p:blipFill>
        <p:spPr>
          <a:xfrm>
            <a:off x="1" y="0"/>
            <a:ext cx="9143999" cy="5143500"/>
          </a:xfrm>
          <a:prstGeom prst="rect">
            <a:avLst/>
          </a:prstGeom>
        </p:spPr>
      </p:pic>
      <p:pic>
        <p:nvPicPr>
          <p:cNvPr id="4" name="Picture 2" descr="C:\Users\Diego.Cornide\Desktop\untit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661" y="3939902"/>
            <a:ext cx="2790825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1059582"/>
            <a:ext cx="8803074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ts val="4500"/>
              </a:lnSpc>
              <a:tabLst>
                <a:tab pos="85725" algn="l"/>
              </a:tabLst>
            </a:pPr>
            <a:r>
              <a:rPr lang="es-ES" sz="4800" spc="-150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DISPERSIÓN DE PRECIOS</a:t>
            </a:r>
            <a:r>
              <a:rPr lang="es-ES" sz="3600" spc="-150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/>
            </a:r>
            <a:br>
              <a:rPr lang="es-ES" sz="3600" spc="-150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</a:br>
            <a:endParaRPr lang="es-ES" sz="3600" spc="-150" dirty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923928" y="1462594"/>
            <a:ext cx="3727302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800" b="1" spc="-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LECHE LÍQUIDA</a:t>
            </a:r>
            <a:endParaRPr lang="en-US" sz="3800" b="1" spc="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79512" y="3351609"/>
            <a:ext cx="2337499" cy="11606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4500"/>
              </a:lnSpc>
              <a:tabLst>
                <a:tab pos="85725" algn="l"/>
              </a:tabLs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Panel de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Hogares</a:t>
            </a:r>
          </a:p>
          <a:p>
            <a:pPr>
              <a:lnSpc>
                <a:spcPts val="4500"/>
              </a:lnSpc>
              <a:tabLst>
                <a:tab pos="85725" algn="l"/>
              </a:tabLst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Enero 2018</a:t>
            </a:r>
          </a:p>
        </p:txBody>
      </p:sp>
    </p:spTree>
    <p:extLst>
      <p:ext uri="{BB962C8B-B14F-4D97-AF65-F5344CB8AC3E}">
        <p14:creationId xmlns:p14="http://schemas.microsoft.com/office/powerpoint/2010/main" val="341620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ego.Cornide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480" y="250079"/>
            <a:ext cx="2638822" cy="62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251520" y="242433"/>
            <a:ext cx="31678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spc="-150" dirty="0">
                <a:latin typeface="Arial" panose="020B0604020202020204" pitchFamily="34" charset="0"/>
                <a:cs typeface="Arial" panose="020B0604020202020204" pitchFamily="34" charset="0"/>
              </a:rPr>
              <a:t>Principales Conclusiones</a:t>
            </a:r>
            <a:endParaRPr lang="en-US" sz="2400" spc="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04172" y="1552604"/>
            <a:ext cx="8416299" cy="253915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 algn="just">
              <a:buClr>
                <a:srgbClr val="0E886B"/>
              </a:buClr>
              <a:buFont typeface="Wingdings" panose="05000000000000000000" pitchFamily="2" charset="2"/>
              <a:buChar char="§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Enero de 2018 el precio de la leche se sitúa entre 0,55 y 0,60 €/L llegando a alcanzar el 35,6% de las compras. Aumentando 5,6 puntos en comparación con enero 2017.</a:t>
            </a:r>
          </a:p>
          <a:p>
            <a:pPr marL="285750" indent="-285750" algn="just">
              <a:spcAft>
                <a:spcPts val="600"/>
              </a:spcAft>
              <a:buClr>
                <a:srgbClr val="0E886B"/>
              </a:buClr>
              <a:buFont typeface="Wingdings" panose="05000000000000000000" pitchFamily="2" charset="2"/>
              <a:buChar char="§"/>
            </a:pP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rgbClr val="0E886B"/>
              </a:buClr>
              <a:buFont typeface="Wingdings" panose="05000000000000000000" pitchFamily="2" charset="2"/>
              <a:buChar char="§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primera vez en el último año, los hipermercados empiezan a concentrar las compras, agrupando el 33,2% de las mismas entre 0,55 y 0,60 €/L.</a:t>
            </a:r>
          </a:p>
          <a:p>
            <a:pPr marL="171450" indent="-171450" algn="just">
              <a:spcAft>
                <a:spcPts val="600"/>
              </a:spcAft>
              <a:buClr>
                <a:srgbClr val="0E886B"/>
              </a:buClr>
              <a:buFont typeface="Wingdings" panose="05000000000000000000" pitchFamily="2" charset="2"/>
              <a:buChar char="§"/>
            </a:pP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rgbClr val="0E886B"/>
              </a:buClr>
              <a:buFont typeface="Wingdings" panose="05000000000000000000" pitchFamily="2" charset="2"/>
              <a:buChar char="§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abarata la leche entera, reduciendo compras de los rangos 0,60-0,75 €/L para concentrarse entre 0,55 y 0,60 €/L.</a:t>
            </a:r>
          </a:p>
          <a:p>
            <a:pPr marL="171450" indent="-171450" algn="just">
              <a:spcAft>
                <a:spcPts val="600"/>
              </a:spcAft>
              <a:buClr>
                <a:srgbClr val="0E886B"/>
              </a:buClr>
              <a:buFont typeface="Wingdings" panose="05000000000000000000" pitchFamily="2" charset="2"/>
              <a:buChar char="§"/>
            </a:pP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rgbClr val="0E886B"/>
              </a:buClr>
              <a:buFont typeface="Wingdings" panose="05000000000000000000" pitchFamily="2" charset="2"/>
              <a:buChar char="§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precio de leche desnatada se mantiene estable entre 0,55 y 0,60 €/L, con un 36,8% de las compras.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rgbClr val="FFC000"/>
              </a:buClr>
              <a:buFont typeface="Wingdings" panose="05000000000000000000" pitchFamily="2" charset="2"/>
              <a:buChar char="§"/>
            </a:pP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http://spain.insidekantarworldpanel.com/empresa/Logos/LOGO%20-%20SMALL%20USE%20LOGOTYP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803998"/>
            <a:ext cx="2092370" cy="144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0" y="5092038"/>
            <a:ext cx="9144000" cy="72000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5301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ego.Cornide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178" y="141445"/>
            <a:ext cx="2638822" cy="62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23528" y="1707654"/>
            <a:ext cx="7772400" cy="14700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</a:pPr>
            <a:r>
              <a:rPr lang="es-ES" sz="2600" b="1" dirty="0"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LECHE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1161EEC5-80F6-4512-9BF4-FC240450FAE5}"/>
              </a:ext>
            </a:extLst>
          </p:cNvPr>
          <p:cNvSpPr/>
          <p:nvPr/>
        </p:nvSpPr>
        <p:spPr>
          <a:xfrm>
            <a:off x="107504" y="267493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ANÁLISIS DE DISPERSIÓN DE COMPRAS SEGÚN PRECIO PAGADO</a:t>
            </a:r>
          </a:p>
        </p:txBody>
      </p:sp>
    </p:spTree>
    <p:extLst>
      <p:ext uri="{BB962C8B-B14F-4D97-AF65-F5344CB8AC3E}">
        <p14:creationId xmlns:p14="http://schemas.microsoft.com/office/powerpoint/2010/main" val="1353989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Diego.Cornide\Desktop\untit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687" y="88119"/>
            <a:ext cx="2638822" cy="62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9 Gráfico"/>
          <p:cNvGraphicFramePr/>
          <p:nvPr>
            <p:extLst>
              <p:ext uri="{D42A27DB-BD31-4B8C-83A1-F6EECF244321}">
                <p14:modId xmlns:p14="http://schemas.microsoft.com/office/powerpoint/2010/main" val="3492303670"/>
              </p:ext>
            </p:extLst>
          </p:nvPr>
        </p:nvGraphicFramePr>
        <p:xfrm>
          <a:off x="-4961" y="811756"/>
          <a:ext cx="9141321" cy="3851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14 CuadroTexto"/>
          <p:cNvSpPr txBox="1"/>
          <p:nvPr/>
        </p:nvSpPr>
        <p:spPr>
          <a:xfrm>
            <a:off x="0" y="4663143"/>
            <a:ext cx="91363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1pPr>
          </a:lstStyle>
          <a:p>
            <a:r>
              <a:rPr lang="es-ES" sz="1000" b="0" dirty="0">
                <a:latin typeface="Franklin Gothic Book" panose="020B0503020102020204" pitchFamily="34" charset="0"/>
                <a:sym typeface="Wingdings" panose="05000000000000000000" pitchFamily="2" charset="2"/>
              </a:rPr>
              <a:t></a:t>
            </a:r>
            <a:r>
              <a:rPr lang="es-ES" sz="1000" b="0" dirty="0">
                <a:latin typeface="Franklin Gothic Book" panose="020B0503020102020204" pitchFamily="34" charset="0"/>
              </a:rPr>
              <a:t> </a:t>
            </a:r>
            <a:r>
              <a:rPr lang="es-ES" sz="1000" b="0" dirty="0">
                <a:latin typeface="Arial" panose="020B0604020202020204" pitchFamily="34" charset="0"/>
                <a:cs typeface="Arial" panose="020B0604020202020204" pitchFamily="34" charset="0"/>
              </a:rPr>
              <a:t>En enero 2018 el precio de la leche se sitúa entre </a:t>
            </a:r>
            <a:r>
              <a:rPr lang="es-ES" sz="10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0,55 y 0,60 €/L </a:t>
            </a:r>
            <a:r>
              <a:rPr lang="es-ES" sz="1000" b="0" dirty="0">
                <a:latin typeface="Arial" panose="020B0604020202020204" pitchFamily="34" charset="0"/>
                <a:cs typeface="Arial" panose="020B0604020202020204" pitchFamily="34" charset="0"/>
              </a:rPr>
              <a:t>llegando a alcanzar el 35,6% de las compras.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83021" y="198778"/>
            <a:ext cx="6325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% DE  COMPRAS  REALIZADAS  POR INTERVALO  DE  PRECIOS </a:t>
            </a:r>
            <a:r>
              <a:rPr lang="es-ES" sz="1100" b="1" u="sng" dirty="0">
                <a:latin typeface="Arial" panose="020B0604020202020204" pitchFamily="34" charset="0"/>
                <a:cs typeface="Arial" panose="020B0604020202020204" pitchFamily="34" charset="0"/>
              </a:rPr>
              <a:t>TOTAL LECHE </a:t>
            </a:r>
          </a:p>
          <a:p>
            <a:r>
              <a:rPr lang="es-ES" sz="9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Evolución: Año 2010, Año 2012 y desde Enero 2017 hasta Enero 2018 TOTAL ESPAÑA</a:t>
            </a:r>
          </a:p>
        </p:txBody>
      </p:sp>
    </p:spTree>
    <p:extLst>
      <p:ext uri="{BB962C8B-B14F-4D97-AF65-F5344CB8AC3E}">
        <p14:creationId xmlns:p14="http://schemas.microsoft.com/office/powerpoint/2010/main" val="2586787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Diego.Cornide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178" y="141445"/>
            <a:ext cx="2638822" cy="62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318351"/>
              </p:ext>
            </p:extLst>
          </p:nvPr>
        </p:nvGraphicFramePr>
        <p:xfrm>
          <a:off x="79326" y="1081661"/>
          <a:ext cx="9001015" cy="3168350"/>
        </p:xfrm>
        <a:graphic>
          <a:graphicData uri="http://schemas.openxmlformats.org/drawingml/2006/table">
            <a:tbl>
              <a:tblPr/>
              <a:tblGrid>
                <a:gridCol w="6174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4556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22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23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24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25"/>
                    </a:ext>
                  </a:extLst>
                </a:gridCol>
                <a:gridCol w="37355">
                  <a:extLst>
                    <a:ext uri="{9D8B030D-6E8A-4147-A177-3AD203B41FA5}">
                      <a16:colId xmlns:a16="http://schemas.microsoft.com/office/drawing/2014/main" xmlns="" val="20026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27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28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29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30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31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32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33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34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35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36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37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38"/>
                    </a:ext>
                  </a:extLst>
                </a:gridCol>
                <a:gridCol w="224370">
                  <a:extLst>
                    <a:ext uri="{9D8B030D-6E8A-4147-A177-3AD203B41FA5}">
                      <a16:colId xmlns:a16="http://schemas.microsoft.com/office/drawing/2014/main" xmlns="" val="20039"/>
                    </a:ext>
                  </a:extLst>
                </a:gridCol>
              </a:tblGrid>
              <a:tr h="109653"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HIPER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SUPER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TIENDA DE DESCUENTO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51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Precio pagado (€/Litro)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ene-17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feb-17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mar-17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abr-17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may-17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jun-17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ago-17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sep-17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oct-17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nov-17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dic-17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ene-18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ene-17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feb-17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mar-17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abr-17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may-17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jun-17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ago-17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sep-17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oct-17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nov-17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dic-17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ene-18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dic-16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ene-17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feb-17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mar-17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abr-17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may-17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jun-17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ago-17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sep-17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oct-17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nov-17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dic-17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ene-18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03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PVP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Menos de 0,40€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0.40 - &lt;    0.45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0,45 - &lt;    0,50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0,50 - &lt;    0,55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0,55 - &lt;    0,60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0,60 - &lt;    0,65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7,0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0,65 - &lt;   0,70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5,9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0,70 - &lt;   0,75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13,1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0,75 - &lt;   0,80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16,3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0,80 - &lt;   0,85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4,8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0,85 - &lt;   0,90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6,8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0,90 - &lt;    0,95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0,95 - &lt;   1,00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1,00 - &lt;   1,05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1,05 - &lt;    1,10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1,10 - &lt;   1,15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1,15 - &lt;    1,20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1,20 - &lt;    1,25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1,25 - &lt;    1,30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1,30 - &lt;    1,35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1,35 - &lt;    1,40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1,40 - &lt;    1,45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15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 1,45 y más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405" marR="4405" marT="4405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</a:tbl>
          </a:graphicData>
        </a:graphic>
      </p:graphicFrame>
      <p:sp>
        <p:nvSpPr>
          <p:cNvPr id="17" name="16 CuadroTexto"/>
          <p:cNvSpPr txBox="1"/>
          <p:nvPr/>
        </p:nvSpPr>
        <p:spPr>
          <a:xfrm>
            <a:off x="0" y="448656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1pPr>
          </a:lstStyle>
          <a:p>
            <a:r>
              <a:rPr lang="es-ES" sz="1000" b="0" dirty="0">
                <a:latin typeface="Franklin Gothic Book" panose="020B0503020102020204" pitchFamily="34" charset="0"/>
                <a:sym typeface="Wingdings" panose="05000000000000000000" pitchFamily="2" charset="2"/>
              </a:rPr>
              <a:t> </a:t>
            </a:r>
            <a:r>
              <a:rPr lang="es-ES" sz="1000" b="0" dirty="0">
                <a:latin typeface="Arial" panose="020B0604020202020204" pitchFamily="34" charset="0"/>
                <a:cs typeface="Arial" panose="020B0604020202020204" pitchFamily="34" charset="0"/>
              </a:rPr>
              <a:t>Por primera vez en el último año, los hipermercados concentran las compras entre </a:t>
            </a:r>
            <a:r>
              <a:rPr lang="es-ES" sz="10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0,55 y 0,60 €/L</a:t>
            </a:r>
            <a:r>
              <a:rPr lang="es-ES" sz="1000" b="0" dirty="0">
                <a:latin typeface="Arial" panose="020B0604020202020204" pitchFamily="34" charset="0"/>
                <a:cs typeface="Arial" panose="020B0604020202020204" pitchFamily="34" charset="0"/>
              </a:rPr>
              <a:t>, alcanzando el 33,2% de las compras y no diversificando entre este y el tramo superior, como en meses previos.    </a:t>
            </a:r>
          </a:p>
        </p:txBody>
      </p:sp>
      <p:sp>
        <p:nvSpPr>
          <p:cNvPr id="11" name="21 CuadroTexto">
            <a:extLst>
              <a:ext uri="{FF2B5EF4-FFF2-40B4-BE49-F238E27FC236}">
                <a16:creationId xmlns:a16="http://schemas.microsoft.com/office/drawing/2014/main" xmlns="" id="{E43B08D6-FED4-4D90-8A63-ED6620B0A2CF}"/>
              </a:ext>
            </a:extLst>
          </p:cNvPr>
          <p:cNvSpPr txBox="1"/>
          <p:nvPr/>
        </p:nvSpPr>
        <p:spPr>
          <a:xfrm>
            <a:off x="83021" y="198778"/>
            <a:ext cx="6325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% DE  COMPRAS  REALIZADAS  POR INTERVALO  DE  PRECIOS </a:t>
            </a:r>
            <a:r>
              <a:rPr lang="es-ES" sz="1100" b="1" u="sng" dirty="0">
                <a:latin typeface="Arial" panose="020B0604020202020204" pitchFamily="34" charset="0"/>
                <a:cs typeface="Arial" panose="020B0604020202020204" pitchFamily="34" charset="0"/>
              </a:rPr>
              <a:t>TOTAL LECHE </a:t>
            </a:r>
          </a:p>
        </p:txBody>
      </p:sp>
    </p:spTree>
    <p:extLst>
      <p:ext uri="{BB962C8B-B14F-4D97-AF65-F5344CB8AC3E}">
        <p14:creationId xmlns:p14="http://schemas.microsoft.com/office/powerpoint/2010/main" val="846038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ego.Cornide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178" y="141445"/>
            <a:ext cx="2638822" cy="62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23528" y="1707654"/>
            <a:ext cx="7772400" cy="14700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</a:pPr>
            <a:r>
              <a:rPr lang="es-ES" sz="2600" b="1" dirty="0"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LECHE ENTERA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1161EEC5-80F6-4512-9BF4-FC240450FAE5}"/>
              </a:ext>
            </a:extLst>
          </p:cNvPr>
          <p:cNvSpPr/>
          <p:nvPr/>
        </p:nvSpPr>
        <p:spPr>
          <a:xfrm>
            <a:off x="107504" y="267493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ANÁLISIS DE DISPERSIÓN DE COMPRAS SEGÚN PRECIO PAGADO</a:t>
            </a:r>
          </a:p>
        </p:txBody>
      </p:sp>
    </p:spTree>
    <p:extLst>
      <p:ext uri="{BB962C8B-B14F-4D97-AF65-F5344CB8AC3E}">
        <p14:creationId xmlns:p14="http://schemas.microsoft.com/office/powerpoint/2010/main" val="3584034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10 Gráfico"/>
          <p:cNvGraphicFramePr/>
          <p:nvPr>
            <p:extLst>
              <p:ext uri="{D42A27DB-BD31-4B8C-83A1-F6EECF244321}">
                <p14:modId xmlns:p14="http://schemas.microsoft.com/office/powerpoint/2010/main" val="1708504959"/>
              </p:ext>
            </p:extLst>
          </p:nvPr>
        </p:nvGraphicFramePr>
        <p:xfrm>
          <a:off x="-108520" y="652214"/>
          <a:ext cx="9252520" cy="443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 descr="C:\Users\Diego.Cornide\Desktop\untit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178" y="141445"/>
            <a:ext cx="2638822" cy="62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0" y="4773801"/>
            <a:ext cx="91439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1pPr>
          </a:lstStyle>
          <a:p>
            <a:r>
              <a:rPr lang="es-ES" sz="1000" b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s-ES" sz="1000" b="0" dirty="0">
                <a:latin typeface="Arial" panose="020B0604020202020204" pitchFamily="34" charset="0"/>
                <a:cs typeface="Arial" panose="020B0604020202020204" pitchFamily="34" charset="0"/>
              </a:rPr>
              <a:t> La Leche Entera concentra el </a:t>
            </a:r>
            <a:r>
              <a:rPr lang="es-ES" sz="10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36,6% </a:t>
            </a:r>
            <a:r>
              <a:rPr lang="es-ES" sz="1000" b="0" dirty="0">
                <a:latin typeface="Arial" panose="020B0604020202020204" pitchFamily="34" charset="0"/>
                <a:cs typeface="Arial" panose="020B0604020202020204" pitchFamily="34" charset="0"/>
              </a:rPr>
              <a:t>de las compras en los cortes de 0,55 a 0,65€/L. </a:t>
            </a:r>
          </a:p>
        </p:txBody>
      </p:sp>
      <p:sp>
        <p:nvSpPr>
          <p:cNvPr id="10" name="21 CuadroTexto">
            <a:extLst>
              <a:ext uri="{FF2B5EF4-FFF2-40B4-BE49-F238E27FC236}">
                <a16:creationId xmlns:a16="http://schemas.microsoft.com/office/drawing/2014/main" xmlns="" id="{A683D940-70A3-4C0B-B691-3523A940875E}"/>
              </a:ext>
            </a:extLst>
          </p:cNvPr>
          <p:cNvSpPr txBox="1"/>
          <p:nvPr/>
        </p:nvSpPr>
        <p:spPr>
          <a:xfrm>
            <a:off x="83021" y="198778"/>
            <a:ext cx="6325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% DE  COMPRAS  REALIZADAS  POR INTERVALO  DE  PRECIOS </a:t>
            </a:r>
            <a:r>
              <a:rPr lang="es-ES" sz="1100" b="1" u="sng" dirty="0">
                <a:latin typeface="Arial" panose="020B0604020202020204" pitchFamily="34" charset="0"/>
                <a:cs typeface="Arial" panose="020B0604020202020204" pitchFamily="34" charset="0"/>
              </a:rPr>
              <a:t>LECHE ENTERA</a:t>
            </a:r>
          </a:p>
          <a:p>
            <a:r>
              <a:rPr lang="es-ES" sz="9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Evolución: Año 2010, Año 2012 y desde Enero 2017 hasta Enero 2018 TOTAL ESPAÑA</a:t>
            </a:r>
          </a:p>
        </p:txBody>
      </p:sp>
    </p:spTree>
    <p:extLst>
      <p:ext uri="{BB962C8B-B14F-4D97-AF65-F5344CB8AC3E}">
        <p14:creationId xmlns:p14="http://schemas.microsoft.com/office/powerpoint/2010/main" val="3889547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Diego.Cornide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178" y="141445"/>
            <a:ext cx="2638822" cy="62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761169"/>
              </p:ext>
            </p:extLst>
          </p:nvPr>
        </p:nvGraphicFramePr>
        <p:xfrm>
          <a:off x="83021" y="966049"/>
          <a:ext cx="8929003" cy="3455751"/>
        </p:xfrm>
        <a:graphic>
          <a:graphicData uri="http://schemas.openxmlformats.org/drawingml/2006/table">
            <a:tbl>
              <a:tblPr/>
              <a:tblGrid>
                <a:gridCol w="6682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7872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22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23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24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25"/>
                    </a:ext>
                  </a:extLst>
                </a:gridCol>
                <a:gridCol w="37872">
                  <a:extLst>
                    <a:ext uri="{9D8B030D-6E8A-4147-A177-3AD203B41FA5}">
                      <a16:colId xmlns:a16="http://schemas.microsoft.com/office/drawing/2014/main" xmlns="" val="20026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27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28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29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30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31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32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33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34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35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36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37"/>
                    </a:ext>
                  </a:extLst>
                </a:gridCol>
                <a:gridCol w="227360">
                  <a:extLst>
                    <a:ext uri="{9D8B030D-6E8A-4147-A177-3AD203B41FA5}">
                      <a16:colId xmlns:a16="http://schemas.microsoft.com/office/drawing/2014/main" xmlns="" val="20038"/>
                    </a:ext>
                  </a:extLst>
                </a:gridCol>
              </a:tblGrid>
              <a:tr h="120419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HIPER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SUPER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TIENDA DE DESCUENTO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8540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ene-17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feb-17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mar-17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abr-17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may-17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jun-17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ago-17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sep-17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oct-17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nov-17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dic-17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ene-18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ene-17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feb-17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mar-17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abr-17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may-17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jun-17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ago-17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sep-17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oct-17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nov-17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dic-17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ene-18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ene-17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feb-17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mar-17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abr-17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may-17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jun-17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ago-17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sep-17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oct-17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nov-17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dic-17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16365C"/>
                          </a:solidFill>
                          <a:effectLst/>
                          <a:latin typeface="Arial"/>
                        </a:rPr>
                        <a:t>ene-18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2280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PVP  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Menos de 0,40€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0.40 - &lt;    0.45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0,45 - &lt;    0,50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0,50 - &lt;    0,55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0,55 - &lt;    0,60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0,60 - &lt;    0,65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18,1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D95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0,65 - &lt;   0,70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5,0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0,70 - &lt;   0,75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7,6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0,75 - &lt;   0,80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13,8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0,80 - &lt;   0,85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7,9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0,85 - &lt;   0,90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6,3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0,90 - &lt;    0,95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0,95 - &lt;   1,00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3,2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1,00 - &lt;   1,05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1,05 - &lt;    1,10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1,10 - &lt;   1,15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1,15 - &lt;    1,20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1,20 - &lt;    1,25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1,25 - &lt;    1,30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1,30 - &lt;    1,35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1,35 - &lt;    1,40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   1,40 - &lt;    1,45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264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 1,45 y más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3,7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4766" marR="4766" marT="4766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4766" marR="4766" marT="4766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</a:tbl>
          </a:graphicData>
        </a:graphic>
      </p:graphicFrame>
      <p:sp>
        <p:nvSpPr>
          <p:cNvPr id="12" name="11 Rectángulo"/>
          <p:cNvSpPr/>
          <p:nvPr/>
        </p:nvSpPr>
        <p:spPr>
          <a:xfrm>
            <a:off x="0" y="5092038"/>
            <a:ext cx="9144000" cy="72000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" y="455686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1pPr>
          </a:lstStyle>
          <a:p>
            <a:r>
              <a:rPr lang="es-ES" sz="1000" b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s-ES" sz="1000" b="0" dirty="0">
                <a:latin typeface="Arial" panose="020B0604020202020204" pitchFamily="34" charset="0"/>
                <a:cs typeface="Arial" panose="020B0604020202020204" pitchFamily="34" charset="0"/>
              </a:rPr>
              <a:t> Para enero 2018, los Hipermercados abaratan la leche entera al mismo rango de precios que los Supermercados. Las Tiendas Descuento continúan concentrando las compras entre 0,55 a 0,65 €/L.</a:t>
            </a:r>
          </a:p>
        </p:txBody>
      </p:sp>
      <p:sp>
        <p:nvSpPr>
          <p:cNvPr id="11" name="21 CuadroTexto">
            <a:extLst>
              <a:ext uri="{FF2B5EF4-FFF2-40B4-BE49-F238E27FC236}">
                <a16:creationId xmlns:a16="http://schemas.microsoft.com/office/drawing/2014/main" xmlns="" id="{C961148E-0FCA-42FC-A365-2D4DB16C0311}"/>
              </a:ext>
            </a:extLst>
          </p:cNvPr>
          <p:cNvSpPr txBox="1"/>
          <p:nvPr/>
        </p:nvSpPr>
        <p:spPr>
          <a:xfrm>
            <a:off x="83021" y="198778"/>
            <a:ext cx="6325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% DE  COMPRAS  REALIZADAS  POR INTERVALO  DE  PRECIOS </a:t>
            </a:r>
            <a:r>
              <a:rPr lang="es-ES" sz="1100" b="1" u="sng" dirty="0">
                <a:latin typeface="Arial" panose="020B0604020202020204" pitchFamily="34" charset="0"/>
                <a:cs typeface="Arial" panose="020B0604020202020204" pitchFamily="34" charset="0"/>
              </a:rPr>
              <a:t> LECHE ENTERA</a:t>
            </a:r>
          </a:p>
        </p:txBody>
      </p:sp>
    </p:spTree>
    <p:extLst>
      <p:ext uri="{BB962C8B-B14F-4D97-AF65-F5344CB8AC3E}">
        <p14:creationId xmlns:p14="http://schemas.microsoft.com/office/powerpoint/2010/main" val="1804579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ego.Cornide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178" y="141445"/>
            <a:ext cx="2638822" cy="62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23528" y="1707654"/>
            <a:ext cx="7772400" cy="14700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</a:pPr>
            <a:r>
              <a:rPr lang="es-ES" sz="2600" b="1" dirty="0"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LECHE DESNATADA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1161EEC5-80F6-4512-9BF4-FC240450FAE5}"/>
              </a:ext>
            </a:extLst>
          </p:cNvPr>
          <p:cNvSpPr/>
          <p:nvPr/>
        </p:nvSpPr>
        <p:spPr>
          <a:xfrm>
            <a:off x="107504" y="267493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ANÁLISIS DE DISPERSIÓN DE COMPRAS SEGÚN PRECIO PAGADO</a:t>
            </a:r>
          </a:p>
        </p:txBody>
      </p:sp>
    </p:spTree>
    <p:extLst>
      <p:ext uri="{BB962C8B-B14F-4D97-AF65-F5344CB8AC3E}">
        <p14:creationId xmlns:p14="http://schemas.microsoft.com/office/powerpoint/2010/main" val="1177444275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4715</Words>
  <Application>Microsoft Office PowerPoint</Application>
  <PresentationFormat>Presentación en pantalla (16:9)</PresentationFormat>
  <Paragraphs>4042</Paragraphs>
  <Slides>15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15</vt:i4>
      </vt:variant>
    </vt:vector>
  </HeadingPairs>
  <TitlesOfParts>
    <vt:vector size="24" baseType="lpstr">
      <vt:lpstr>Arial Unicode MS</vt:lpstr>
      <vt:lpstr>Arial</vt:lpstr>
      <vt:lpstr>Calibri</vt:lpstr>
      <vt:lpstr>Calibri Light</vt:lpstr>
      <vt:lpstr>Franklin Gothic Book</vt:lpstr>
      <vt:lpstr>Wingdings</vt:lpstr>
      <vt:lpstr>Diseño personalizado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RAMÍREZ, DARLENE (MBMAT)</dc:creator>
  <cp:lastModifiedBy>Sánchez Alconada, Juan Carlos</cp:lastModifiedBy>
  <cp:revision>23</cp:revision>
  <dcterms:created xsi:type="dcterms:W3CDTF">2018-03-15T10:00:58Z</dcterms:created>
  <dcterms:modified xsi:type="dcterms:W3CDTF">2021-07-08T08:43:03Z</dcterms:modified>
</cp:coreProperties>
</file>