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9"/>
  </p:notesMasterIdLst>
  <p:sldIdLst>
    <p:sldId id="256" r:id="rId2"/>
    <p:sldId id="302" r:id="rId3"/>
    <p:sldId id="301" r:id="rId4"/>
    <p:sldId id="267" r:id="rId5"/>
    <p:sldId id="303" r:id="rId6"/>
    <p:sldId id="304" r:id="rId7"/>
    <p:sldId id="305" r:id="rId8"/>
  </p:sldIdLst>
  <p:sldSz cx="12192000" cy="6858000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2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46B3EC-CBC2-4C8E-B027-7EA66A3E7404}" type="doc">
      <dgm:prSet loTypeId="urn:microsoft.com/office/officeart/2005/8/layout/hProcess11" loCatId="process" qsTypeId="urn:microsoft.com/office/officeart/2005/8/quickstyle/simple1" qsCatId="simple" csTypeId="urn:microsoft.com/office/officeart/2005/8/colors/colorful4" csCatId="colorful" phldr="1"/>
      <dgm:spPr/>
    </dgm:pt>
    <dgm:pt modelId="{601E6A73-67CF-47CE-9B60-06F77105361F}">
      <dgm:prSet phldrT="[Texto]"/>
      <dgm:spPr/>
      <dgm:t>
        <a:bodyPr/>
        <a:lstStyle/>
        <a:p>
          <a:r>
            <a:rPr lang="es-ES" b="1" dirty="0"/>
            <a:t>Antes de Dic/2024</a:t>
          </a:r>
        </a:p>
        <a:p>
          <a:endParaRPr lang="es-ES" dirty="0"/>
        </a:p>
        <a:p>
          <a:endParaRPr lang="es-ES" dirty="0"/>
        </a:p>
        <a:p>
          <a:r>
            <a:rPr lang="es-ES" dirty="0"/>
            <a:t>Directrices de los dispositivos de medición continua</a:t>
          </a:r>
        </a:p>
      </dgm:t>
    </dgm:pt>
    <dgm:pt modelId="{D211E77C-E5F1-43CC-AE23-955336FF4E31}" type="parTrans" cxnId="{B33C45E2-5D6B-4DF0-B9EE-EFAAEF0DBA8F}">
      <dgm:prSet/>
      <dgm:spPr/>
      <dgm:t>
        <a:bodyPr/>
        <a:lstStyle/>
        <a:p>
          <a:endParaRPr lang="es-ES"/>
        </a:p>
      </dgm:t>
    </dgm:pt>
    <dgm:pt modelId="{B60B413B-AF2E-4DD7-92BE-744196198DD5}" type="sibTrans" cxnId="{B33C45E2-5D6B-4DF0-B9EE-EFAAEF0DBA8F}">
      <dgm:prSet/>
      <dgm:spPr/>
      <dgm:t>
        <a:bodyPr/>
        <a:lstStyle/>
        <a:p>
          <a:endParaRPr lang="es-ES"/>
        </a:p>
      </dgm:t>
    </dgm:pt>
    <dgm:pt modelId="{C9665A9E-A49E-40A5-8047-EE69780C9DE5}">
      <dgm:prSet phldrT="[Texto]"/>
      <dgm:spPr/>
      <dgm:t>
        <a:bodyPr/>
        <a:lstStyle/>
        <a:p>
          <a:r>
            <a:rPr lang="es-ES" b="1" dirty="0"/>
            <a:t>Antes de Dic/2026</a:t>
          </a:r>
        </a:p>
        <a:p>
          <a:endParaRPr lang="es-ES" dirty="0"/>
        </a:p>
        <a:p>
          <a:r>
            <a:rPr lang="es-ES" dirty="0"/>
            <a:t>Análisis de riesgo</a:t>
          </a:r>
        </a:p>
      </dgm:t>
    </dgm:pt>
    <dgm:pt modelId="{F5BC668F-CAC8-4540-898E-8B7F77280653}" type="parTrans" cxnId="{01DBB182-0D5A-4F92-B62F-12DDC9CF137D}">
      <dgm:prSet/>
      <dgm:spPr/>
      <dgm:t>
        <a:bodyPr/>
        <a:lstStyle/>
        <a:p>
          <a:endParaRPr lang="es-ES"/>
        </a:p>
      </dgm:t>
    </dgm:pt>
    <dgm:pt modelId="{83348908-034A-4B23-9630-18E7BD7810A7}" type="sibTrans" cxnId="{01DBB182-0D5A-4F92-B62F-12DDC9CF137D}">
      <dgm:prSet/>
      <dgm:spPr/>
      <dgm:t>
        <a:bodyPr/>
        <a:lstStyle/>
        <a:p>
          <a:endParaRPr lang="es-ES"/>
        </a:p>
      </dgm:t>
    </dgm:pt>
    <dgm:pt modelId="{09F0BA90-1D97-466F-A3F2-3E057A8DEF02}">
      <dgm:prSet phldrT="[Texto]"/>
      <dgm:spPr/>
      <dgm:t>
        <a:bodyPr/>
        <a:lstStyle/>
        <a:p>
          <a:r>
            <a:rPr lang="es-ES" b="1" dirty="0"/>
            <a:t>Antes de Jun /2027</a:t>
          </a:r>
        </a:p>
        <a:p>
          <a:endParaRPr lang="es-ES" dirty="0"/>
        </a:p>
        <a:p>
          <a:r>
            <a:rPr lang="es-ES" dirty="0"/>
            <a:t>Comunicación a armadores de la obligación de instalación  de DMCP</a:t>
          </a:r>
        </a:p>
      </dgm:t>
    </dgm:pt>
    <dgm:pt modelId="{BD55D43F-CE23-438B-A82F-CA8A0310B1BE}" type="parTrans" cxnId="{FB77D02F-3E3A-4AC3-BCB0-614D3AA4CE88}">
      <dgm:prSet/>
      <dgm:spPr/>
      <dgm:t>
        <a:bodyPr/>
        <a:lstStyle/>
        <a:p>
          <a:endParaRPr lang="es-ES"/>
        </a:p>
      </dgm:t>
    </dgm:pt>
    <dgm:pt modelId="{D1375234-5947-4517-84EC-3E379AFC73C8}" type="sibTrans" cxnId="{FB77D02F-3E3A-4AC3-BCB0-614D3AA4CE88}">
      <dgm:prSet/>
      <dgm:spPr/>
      <dgm:t>
        <a:bodyPr/>
        <a:lstStyle/>
        <a:p>
          <a:endParaRPr lang="es-ES"/>
        </a:p>
      </dgm:t>
    </dgm:pt>
    <dgm:pt modelId="{F400B612-3246-43C3-B950-457C96C9D7FC}">
      <dgm:prSet phldrT="[Texto]"/>
      <dgm:spPr/>
      <dgm:t>
        <a:bodyPr/>
        <a:lstStyle/>
        <a:p>
          <a:r>
            <a:rPr lang="es-ES" b="1" dirty="0"/>
            <a:t>Antes de 10/En/2028</a:t>
          </a:r>
        </a:p>
        <a:p>
          <a:endParaRPr lang="es-ES" dirty="0"/>
        </a:p>
        <a:p>
          <a:r>
            <a:rPr lang="es-ES" dirty="0"/>
            <a:t>Instalación de los dispositivos</a:t>
          </a:r>
        </a:p>
      </dgm:t>
    </dgm:pt>
    <dgm:pt modelId="{99D62622-02BD-48EC-94B9-436C340DC7C8}" type="parTrans" cxnId="{0DD90F90-448D-4F55-8393-898A591B831E}">
      <dgm:prSet/>
      <dgm:spPr/>
      <dgm:t>
        <a:bodyPr/>
        <a:lstStyle/>
        <a:p>
          <a:endParaRPr lang="es-ES"/>
        </a:p>
      </dgm:t>
    </dgm:pt>
    <dgm:pt modelId="{513927FB-0768-4BB5-AB0A-B366F0349E89}" type="sibTrans" cxnId="{0DD90F90-448D-4F55-8393-898A591B831E}">
      <dgm:prSet/>
      <dgm:spPr/>
      <dgm:t>
        <a:bodyPr/>
        <a:lstStyle/>
        <a:p>
          <a:endParaRPr lang="es-ES"/>
        </a:p>
      </dgm:t>
    </dgm:pt>
    <dgm:pt modelId="{8335D89F-CDC6-4128-8812-2B01CAE2BD36}" type="pres">
      <dgm:prSet presAssocID="{4646B3EC-CBC2-4C8E-B027-7EA66A3E7404}" presName="Name0" presStyleCnt="0">
        <dgm:presLayoutVars>
          <dgm:dir/>
          <dgm:resizeHandles val="exact"/>
        </dgm:presLayoutVars>
      </dgm:prSet>
      <dgm:spPr/>
    </dgm:pt>
    <dgm:pt modelId="{55F6AB1E-F0D8-45EC-916A-6D985AD447E2}" type="pres">
      <dgm:prSet presAssocID="{4646B3EC-CBC2-4C8E-B027-7EA66A3E7404}" presName="arrow" presStyleLbl="bgShp" presStyleIdx="0" presStyleCnt="1"/>
      <dgm:spPr/>
    </dgm:pt>
    <dgm:pt modelId="{D69C5CA6-2E8E-45FB-AA50-66441B35A755}" type="pres">
      <dgm:prSet presAssocID="{4646B3EC-CBC2-4C8E-B027-7EA66A3E7404}" presName="points" presStyleCnt="0"/>
      <dgm:spPr/>
    </dgm:pt>
    <dgm:pt modelId="{2596EB02-1007-42AD-93AF-E9DAC7BED956}" type="pres">
      <dgm:prSet presAssocID="{601E6A73-67CF-47CE-9B60-06F77105361F}" presName="compositeA" presStyleCnt="0"/>
      <dgm:spPr/>
    </dgm:pt>
    <dgm:pt modelId="{400D2AA8-2CB2-4083-8C19-719FD5847CAC}" type="pres">
      <dgm:prSet presAssocID="{601E6A73-67CF-47CE-9B60-06F77105361F}" presName="textA" presStyleLbl="revTx" presStyleIdx="0" presStyleCnt="4" custScaleX="156688">
        <dgm:presLayoutVars>
          <dgm:bulletEnabled val="1"/>
        </dgm:presLayoutVars>
      </dgm:prSet>
      <dgm:spPr/>
    </dgm:pt>
    <dgm:pt modelId="{0071289D-8C33-40DC-97C1-18F847AC8F2D}" type="pres">
      <dgm:prSet presAssocID="{601E6A73-67CF-47CE-9B60-06F77105361F}" presName="circleA" presStyleLbl="node1" presStyleIdx="0" presStyleCnt="4"/>
      <dgm:spPr/>
    </dgm:pt>
    <dgm:pt modelId="{336420EE-10DD-41DB-86C2-189783117AA3}" type="pres">
      <dgm:prSet presAssocID="{601E6A73-67CF-47CE-9B60-06F77105361F}" presName="spaceA" presStyleCnt="0"/>
      <dgm:spPr/>
    </dgm:pt>
    <dgm:pt modelId="{000571C6-7ACE-4343-908F-C9D6A076CFD7}" type="pres">
      <dgm:prSet presAssocID="{B60B413B-AF2E-4DD7-92BE-744196198DD5}" presName="space" presStyleCnt="0"/>
      <dgm:spPr/>
    </dgm:pt>
    <dgm:pt modelId="{560CE894-3187-453A-9060-7D5C5FEEBC04}" type="pres">
      <dgm:prSet presAssocID="{C9665A9E-A49E-40A5-8047-EE69780C9DE5}" presName="compositeB" presStyleCnt="0"/>
      <dgm:spPr/>
    </dgm:pt>
    <dgm:pt modelId="{F7F72811-5574-4ACD-8BB9-B26DF43CF032}" type="pres">
      <dgm:prSet presAssocID="{C9665A9E-A49E-40A5-8047-EE69780C9DE5}" presName="textB" presStyleLbl="revTx" presStyleIdx="1" presStyleCnt="4">
        <dgm:presLayoutVars>
          <dgm:bulletEnabled val="1"/>
        </dgm:presLayoutVars>
      </dgm:prSet>
      <dgm:spPr/>
    </dgm:pt>
    <dgm:pt modelId="{9475855E-AD41-4181-8F6B-B41213DD46C8}" type="pres">
      <dgm:prSet presAssocID="{C9665A9E-A49E-40A5-8047-EE69780C9DE5}" presName="circleB" presStyleLbl="node1" presStyleIdx="1" presStyleCnt="4"/>
      <dgm:spPr/>
    </dgm:pt>
    <dgm:pt modelId="{B3199084-C534-4378-BD34-3E67AF1C9297}" type="pres">
      <dgm:prSet presAssocID="{C9665A9E-A49E-40A5-8047-EE69780C9DE5}" presName="spaceB" presStyleCnt="0"/>
      <dgm:spPr/>
    </dgm:pt>
    <dgm:pt modelId="{C38B39DF-CDA3-4DA7-8B92-0C355F09E911}" type="pres">
      <dgm:prSet presAssocID="{83348908-034A-4B23-9630-18E7BD7810A7}" presName="space" presStyleCnt="0"/>
      <dgm:spPr/>
    </dgm:pt>
    <dgm:pt modelId="{D4377659-0BF1-4C4D-840A-EE2AB1F3C263}" type="pres">
      <dgm:prSet presAssocID="{09F0BA90-1D97-466F-A3F2-3E057A8DEF02}" presName="compositeA" presStyleCnt="0"/>
      <dgm:spPr/>
    </dgm:pt>
    <dgm:pt modelId="{1C0D837D-4EF7-4779-A94A-BAA14F45513C}" type="pres">
      <dgm:prSet presAssocID="{09F0BA90-1D97-466F-A3F2-3E057A8DEF02}" presName="textA" presStyleLbl="revTx" presStyleIdx="2" presStyleCnt="4" custScaleX="150883">
        <dgm:presLayoutVars>
          <dgm:bulletEnabled val="1"/>
        </dgm:presLayoutVars>
      </dgm:prSet>
      <dgm:spPr/>
    </dgm:pt>
    <dgm:pt modelId="{B96EA7B8-0225-48A3-A733-E7CB7B4DA6F1}" type="pres">
      <dgm:prSet presAssocID="{09F0BA90-1D97-466F-A3F2-3E057A8DEF02}" presName="circleA" presStyleLbl="node1" presStyleIdx="2" presStyleCnt="4"/>
      <dgm:spPr/>
    </dgm:pt>
    <dgm:pt modelId="{C4F34740-7B83-47A9-9E29-D31453652DF9}" type="pres">
      <dgm:prSet presAssocID="{09F0BA90-1D97-466F-A3F2-3E057A8DEF02}" presName="spaceA" presStyleCnt="0"/>
      <dgm:spPr/>
    </dgm:pt>
    <dgm:pt modelId="{523114F6-79E6-4B51-B768-81C1F8B93E92}" type="pres">
      <dgm:prSet presAssocID="{D1375234-5947-4517-84EC-3E379AFC73C8}" presName="space" presStyleCnt="0"/>
      <dgm:spPr/>
    </dgm:pt>
    <dgm:pt modelId="{124FCB20-B8D2-4748-898D-A7628B24E141}" type="pres">
      <dgm:prSet presAssocID="{F400B612-3246-43C3-B950-457C96C9D7FC}" presName="compositeB" presStyleCnt="0"/>
      <dgm:spPr/>
    </dgm:pt>
    <dgm:pt modelId="{73CC3E24-915D-4E5A-81F5-73B67E9C9E12}" type="pres">
      <dgm:prSet presAssocID="{F400B612-3246-43C3-B950-457C96C9D7FC}" presName="textB" presStyleLbl="revTx" presStyleIdx="3" presStyleCnt="4">
        <dgm:presLayoutVars>
          <dgm:bulletEnabled val="1"/>
        </dgm:presLayoutVars>
      </dgm:prSet>
      <dgm:spPr/>
    </dgm:pt>
    <dgm:pt modelId="{CF6E20ED-D580-4310-A502-43A2F3AFEA6C}" type="pres">
      <dgm:prSet presAssocID="{F400B612-3246-43C3-B950-457C96C9D7FC}" presName="circleB" presStyleLbl="node1" presStyleIdx="3" presStyleCnt="4"/>
      <dgm:spPr/>
    </dgm:pt>
    <dgm:pt modelId="{35D6CB16-F1E9-497E-947A-0E5EDD2CD348}" type="pres">
      <dgm:prSet presAssocID="{F400B612-3246-43C3-B950-457C96C9D7FC}" presName="spaceB" presStyleCnt="0"/>
      <dgm:spPr/>
    </dgm:pt>
  </dgm:ptLst>
  <dgm:cxnLst>
    <dgm:cxn modelId="{653D2A28-7BA2-4059-AF76-4B136389B307}" type="presOf" srcId="{601E6A73-67CF-47CE-9B60-06F77105361F}" destId="{400D2AA8-2CB2-4083-8C19-719FD5847CAC}" srcOrd="0" destOrd="0" presId="urn:microsoft.com/office/officeart/2005/8/layout/hProcess11"/>
    <dgm:cxn modelId="{FB77D02F-3E3A-4AC3-BCB0-614D3AA4CE88}" srcId="{4646B3EC-CBC2-4C8E-B027-7EA66A3E7404}" destId="{09F0BA90-1D97-466F-A3F2-3E057A8DEF02}" srcOrd="2" destOrd="0" parTransId="{BD55D43F-CE23-438B-A82F-CA8A0310B1BE}" sibTransId="{D1375234-5947-4517-84EC-3E379AFC73C8}"/>
    <dgm:cxn modelId="{01DBB182-0D5A-4F92-B62F-12DDC9CF137D}" srcId="{4646B3EC-CBC2-4C8E-B027-7EA66A3E7404}" destId="{C9665A9E-A49E-40A5-8047-EE69780C9DE5}" srcOrd="1" destOrd="0" parTransId="{F5BC668F-CAC8-4540-898E-8B7F77280653}" sibTransId="{83348908-034A-4B23-9630-18E7BD7810A7}"/>
    <dgm:cxn modelId="{C19D108F-0D88-4DF9-8FBE-2AA4F5315F61}" type="presOf" srcId="{09F0BA90-1D97-466F-A3F2-3E057A8DEF02}" destId="{1C0D837D-4EF7-4779-A94A-BAA14F45513C}" srcOrd="0" destOrd="0" presId="urn:microsoft.com/office/officeart/2005/8/layout/hProcess11"/>
    <dgm:cxn modelId="{0DD90F90-448D-4F55-8393-898A591B831E}" srcId="{4646B3EC-CBC2-4C8E-B027-7EA66A3E7404}" destId="{F400B612-3246-43C3-B950-457C96C9D7FC}" srcOrd="3" destOrd="0" parTransId="{99D62622-02BD-48EC-94B9-436C340DC7C8}" sibTransId="{513927FB-0768-4BB5-AB0A-B366F0349E89}"/>
    <dgm:cxn modelId="{6FEC27B2-79AD-480B-B680-B4B1AD5A05E4}" type="presOf" srcId="{F400B612-3246-43C3-B950-457C96C9D7FC}" destId="{73CC3E24-915D-4E5A-81F5-73B67E9C9E12}" srcOrd="0" destOrd="0" presId="urn:microsoft.com/office/officeart/2005/8/layout/hProcess11"/>
    <dgm:cxn modelId="{5464EAC6-D94D-433A-BF22-BFCC7224637D}" type="presOf" srcId="{4646B3EC-CBC2-4C8E-B027-7EA66A3E7404}" destId="{8335D89F-CDC6-4128-8812-2B01CAE2BD36}" srcOrd="0" destOrd="0" presId="urn:microsoft.com/office/officeart/2005/8/layout/hProcess11"/>
    <dgm:cxn modelId="{B33C45E2-5D6B-4DF0-B9EE-EFAAEF0DBA8F}" srcId="{4646B3EC-CBC2-4C8E-B027-7EA66A3E7404}" destId="{601E6A73-67CF-47CE-9B60-06F77105361F}" srcOrd="0" destOrd="0" parTransId="{D211E77C-E5F1-43CC-AE23-955336FF4E31}" sibTransId="{B60B413B-AF2E-4DD7-92BE-744196198DD5}"/>
    <dgm:cxn modelId="{60F128FF-40CD-4378-B81A-E0027FDB51D4}" type="presOf" srcId="{C9665A9E-A49E-40A5-8047-EE69780C9DE5}" destId="{F7F72811-5574-4ACD-8BB9-B26DF43CF032}" srcOrd="0" destOrd="0" presId="urn:microsoft.com/office/officeart/2005/8/layout/hProcess11"/>
    <dgm:cxn modelId="{056251E3-E406-496B-A15D-200E7509E908}" type="presParOf" srcId="{8335D89F-CDC6-4128-8812-2B01CAE2BD36}" destId="{55F6AB1E-F0D8-45EC-916A-6D985AD447E2}" srcOrd="0" destOrd="0" presId="urn:microsoft.com/office/officeart/2005/8/layout/hProcess11"/>
    <dgm:cxn modelId="{4AFA8D07-E38F-4A78-9B0A-6D9510EEC28C}" type="presParOf" srcId="{8335D89F-CDC6-4128-8812-2B01CAE2BD36}" destId="{D69C5CA6-2E8E-45FB-AA50-66441B35A755}" srcOrd="1" destOrd="0" presId="urn:microsoft.com/office/officeart/2005/8/layout/hProcess11"/>
    <dgm:cxn modelId="{62F632BD-B69B-4A40-A0C0-4CD3B82EE7E8}" type="presParOf" srcId="{D69C5CA6-2E8E-45FB-AA50-66441B35A755}" destId="{2596EB02-1007-42AD-93AF-E9DAC7BED956}" srcOrd="0" destOrd="0" presId="urn:microsoft.com/office/officeart/2005/8/layout/hProcess11"/>
    <dgm:cxn modelId="{79863CED-7F0F-4194-A161-56161E0EFF48}" type="presParOf" srcId="{2596EB02-1007-42AD-93AF-E9DAC7BED956}" destId="{400D2AA8-2CB2-4083-8C19-719FD5847CAC}" srcOrd="0" destOrd="0" presId="urn:microsoft.com/office/officeart/2005/8/layout/hProcess11"/>
    <dgm:cxn modelId="{48CAD46B-2241-471B-A225-FDAB7C5CA04A}" type="presParOf" srcId="{2596EB02-1007-42AD-93AF-E9DAC7BED956}" destId="{0071289D-8C33-40DC-97C1-18F847AC8F2D}" srcOrd="1" destOrd="0" presId="urn:microsoft.com/office/officeart/2005/8/layout/hProcess11"/>
    <dgm:cxn modelId="{01C65C3C-FADE-4B42-816B-96140DA417C4}" type="presParOf" srcId="{2596EB02-1007-42AD-93AF-E9DAC7BED956}" destId="{336420EE-10DD-41DB-86C2-189783117AA3}" srcOrd="2" destOrd="0" presId="urn:microsoft.com/office/officeart/2005/8/layout/hProcess11"/>
    <dgm:cxn modelId="{D48FD624-52A4-4F69-BB80-8F228689CC1C}" type="presParOf" srcId="{D69C5CA6-2E8E-45FB-AA50-66441B35A755}" destId="{000571C6-7ACE-4343-908F-C9D6A076CFD7}" srcOrd="1" destOrd="0" presId="urn:microsoft.com/office/officeart/2005/8/layout/hProcess11"/>
    <dgm:cxn modelId="{795857B5-F84A-4A54-93BE-9818E5F0FA42}" type="presParOf" srcId="{D69C5CA6-2E8E-45FB-AA50-66441B35A755}" destId="{560CE894-3187-453A-9060-7D5C5FEEBC04}" srcOrd="2" destOrd="0" presId="urn:microsoft.com/office/officeart/2005/8/layout/hProcess11"/>
    <dgm:cxn modelId="{62CBE95F-0D44-4822-8891-2C665424FD03}" type="presParOf" srcId="{560CE894-3187-453A-9060-7D5C5FEEBC04}" destId="{F7F72811-5574-4ACD-8BB9-B26DF43CF032}" srcOrd="0" destOrd="0" presId="urn:microsoft.com/office/officeart/2005/8/layout/hProcess11"/>
    <dgm:cxn modelId="{02B312BA-5504-4302-89B3-AFF64A7263F0}" type="presParOf" srcId="{560CE894-3187-453A-9060-7D5C5FEEBC04}" destId="{9475855E-AD41-4181-8F6B-B41213DD46C8}" srcOrd="1" destOrd="0" presId="urn:microsoft.com/office/officeart/2005/8/layout/hProcess11"/>
    <dgm:cxn modelId="{CB97D310-B134-4B40-B3FE-0AA891110A4B}" type="presParOf" srcId="{560CE894-3187-453A-9060-7D5C5FEEBC04}" destId="{B3199084-C534-4378-BD34-3E67AF1C9297}" srcOrd="2" destOrd="0" presId="urn:microsoft.com/office/officeart/2005/8/layout/hProcess11"/>
    <dgm:cxn modelId="{D3424951-0E17-4741-AFB7-2551E4358C68}" type="presParOf" srcId="{D69C5CA6-2E8E-45FB-AA50-66441B35A755}" destId="{C38B39DF-CDA3-4DA7-8B92-0C355F09E911}" srcOrd="3" destOrd="0" presId="urn:microsoft.com/office/officeart/2005/8/layout/hProcess11"/>
    <dgm:cxn modelId="{F4564113-7B0F-47B5-8859-4F850A7E87D6}" type="presParOf" srcId="{D69C5CA6-2E8E-45FB-AA50-66441B35A755}" destId="{D4377659-0BF1-4C4D-840A-EE2AB1F3C263}" srcOrd="4" destOrd="0" presId="urn:microsoft.com/office/officeart/2005/8/layout/hProcess11"/>
    <dgm:cxn modelId="{2DC2C119-FA46-4472-A32B-E2D4374EC2EC}" type="presParOf" srcId="{D4377659-0BF1-4C4D-840A-EE2AB1F3C263}" destId="{1C0D837D-4EF7-4779-A94A-BAA14F45513C}" srcOrd="0" destOrd="0" presId="urn:microsoft.com/office/officeart/2005/8/layout/hProcess11"/>
    <dgm:cxn modelId="{2995ECC7-AED7-4235-BD74-0C021AA928F2}" type="presParOf" srcId="{D4377659-0BF1-4C4D-840A-EE2AB1F3C263}" destId="{B96EA7B8-0225-48A3-A733-E7CB7B4DA6F1}" srcOrd="1" destOrd="0" presId="urn:microsoft.com/office/officeart/2005/8/layout/hProcess11"/>
    <dgm:cxn modelId="{73AEAF6F-BD78-42F5-BF94-C5C9AB745A5D}" type="presParOf" srcId="{D4377659-0BF1-4C4D-840A-EE2AB1F3C263}" destId="{C4F34740-7B83-47A9-9E29-D31453652DF9}" srcOrd="2" destOrd="0" presId="urn:microsoft.com/office/officeart/2005/8/layout/hProcess11"/>
    <dgm:cxn modelId="{BCBD50D2-578C-4965-9FE6-EE81F1553E3C}" type="presParOf" srcId="{D69C5CA6-2E8E-45FB-AA50-66441B35A755}" destId="{523114F6-79E6-4B51-B768-81C1F8B93E92}" srcOrd="5" destOrd="0" presId="urn:microsoft.com/office/officeart/2005/8/layout/hProcess11"/>
    <dgm:cxn modelId="{1E80BEB7-D49B-46AC-BB2A-AFD4F5EEE1C5}" type="presParOf" srcId="{D69C5CA6-2E8E-45FB-AA50-66441B35A755}" destId="{124FCB20-B8D2-4748-898D-A7628B24E141}" srcOrd="6" destOrd="0" presId="urn:microsoft.com/office/officeart/2005/8/layout/hProcess11"/>
    <dgm:cxn modelId="{0C4975E0-4693-4CA7-BFFC-CA40562CC19B}" type="presParOf" srcId="{124FCB20-B8D2-4748-898D-A7628B24E141}" destId="{73CC3E24-915D-4E5A-81F5-73B67E9C9E12}" srcOrd="0" destOrd="0" presId="urn:microsoft.com/office/officeart/2005/8/layout/hProcess11"/>
    <dgm:cxn modelId="{62B6EBD6-2644-4BCE-BE8F-1CFAF3AC000D}" type="presParOf" srcId="{124FCB20-B8D2-4748-898D-A7628B24E141}" destId="{CF6E20ED-D580-4310-A502-43A2F3AFEA6C}" srcOrd="1" destOrd="0" presId="urn:microsoft.com/office/officeart/2005/8/layout/hProcess11"/>
    <dgm:cxn modelId="{B9367446-1173-44CE-A2F2-973E132E94A1}" type="presParOf" srcId="{124FCB20-B8D2-4748-898D-A7628B24E141}" destId="{35D6CB16-F1E9-497E-947A-0E5EDD2CD34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6AB1E-F0D8-45EC-916A-6D985AD447E2}">
      <dsp:nvSpPr>
        <dsp:cNvPr id="0" name=""/>
        <dsp:cNvSpPr/>
      </dsp:nvSpPr>
      <dsp:spPr>
        <a:xfrm>
          <a:off x="0" y="1841500"/>
          <a:ext cx="10111053" cy="2455333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0D2AA8-2CB2-4083-8C19-719FD5847CAC}">
      <dsp:nvSpPr>
        <dsp:cNvPr id="0" name=""/>
        <dsp:cNvSpPr/>
      </dsp:nvSpPr>
      <dsp:spPr>
        <a:xfrm>
          <a:off x="4742" y="0"/>
          <a:ext cx="2725689" cy="2455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b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dirty="0"/>
            <a:t>Antes de Dic/2024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Directrices de los dispositivos de medición continua</a:t>
          </a:r>
        </a:p>
      </dsp:txBody>
      <dsp:txXfrm>
        <a:off x="4742" y="0"/>
        <a:ext cx="2725689" cy="2455333"/>
      </dsp:txXfrm>
    </dsp:sp>
    <dsp:sp modelId="{0071289D-8C33-40DC-97C1-18F847AC8F2D}">
      <dsp:nvSpPr>
        <dsp:cNvPr id="0" name=""/>
        <dsp:cNvSpPr/>
      </dsp:nvSpPr>
      <dsp:spPr>
        <a:xfrm>
          <a:off x="1060670" y="2762250"/>
          <a:ext cx="613833" cy="61383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72811-5574-4ACD-8BB9-B26DF43CF032}">
      <dsp:nvSpPr>
        <dsp:cNvPr id="0" name=""/>
        <dsp:cNvSpPr/>
      </dsp:nvSpPr>
      <dsp:spPr>
        <a:xfrm>
          <a:off x="2817410" y="3683000"/>
          <a:ext cx="1739565" cy="2455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dirty="0"/>
            <a:t>Antes de Dic/2026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Análisis de riesgo</a:t>
          </a:r>
        </a:p>
      </dsp:txBody>
      <dsp:txXfrm>
        <a:off x="2817410" y="3683000"/>
        <a:ext cx="1739565" cy="2455333"/>
      </dsp:txXfrm>
    </dsp:sp>
    <dsp:sp modelId="{9475855E-AD41-4181-8F6B-B41213DD46C8}">
      <dsp:nvSpPr>
        <dsp:cNvPr id="0" name=""/>
        <dsp:cNvSpPr/>
      </dsp:nvSpPr>
      <dsp:spPr>
        <a:xfrm>
          <a:off x="3380276" y="2762250"/>
          <a:ext cx="613833" cy="613833"/>
        </a:xfrm>
        <a:prstGeom prst="ellipse">
          <a:avLst/>
        </a:prstGeom>
        <a:solidFill>
          <a:schemeClr val="accent4">
            <a:hueOff val="-1216724"/>
            <a:satOff val="4058"/>
            <a:lumOff val="640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0D837D-4EF7-4779-A94A-BAA14F45513C}">
      <dsp:nvSpPr>
        <dsp:cNvPr id="0" name=""/>
        <dsp:cNvSpPr/>
      </dsp:nvSpPr>
      <dsp:spPr>
        <a:xfrm>
          <a:off x="4643953" y="0"/>
          <a:ext cx="2624708" cy="2455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Antes de Jun /2027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Comunicación a armadores de la obligación de instalación  de DMCP</a:t>
          </a:r>
        </a:p>
      </dsp:txBody>
      <dsp:txXfrm>
        <a:off x="4643953" y="0"/>
        <a:ext cx="2624708" cy="2455333"/>
      </dsp:txXfrm>
    </dsp:sp>
    <dsp:sp modelId="{B96EA7B8-0225-48A3-A733-E7CB7B4DA6F1}">
      <dsp:nvSpPr>
        <dsp:cNvPr id="0" name=""/>
        <dsp:cNvSpPr/>
      </dsp:nvSpPr>
      <dsp:spPr>
        <a:xfrm>
          <a:off x="5649391" y="2762250"/>
          <a:ext cx="613833" cy="613833"/>
        </a:xfrm>
        <a:prstGeom prst="ellipse">
          <a:avLst/>
        </a:prstGeom>
        <a:solidFill>
          <a:schemeClr val="accent4">
            <a:hueOff val="-2433449"/>
            <a:satOff val="8116"/>
            <a:lumOff val="1281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C3E24-915D-4E5A-81F5-73B67E9C9E12}">
      <dsp:nvSpPr>
        <dsp:cNvPr id="0" name=""/>
        <dsp:cNvSpPr/>
      </dsp:nvSpPr>
      <dsp:spPr>
        <a:xfrm>
          <a:off x="7355640" y="3683000"/>
          <a:ext cx="1739565" cy="2455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Antes de 10/En/2028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Instalación de los dispositivos</a:t>
          </a:r>
        </a:p>
      </dsp:txBody>
      <dsp:txXfrm>
        <a:off x="7355640" y="3683000"/>
        <a:ext cx="1739565" cy="2455333"/>
      </dsp:txXfrm>
    </dsp:sp>
    <dsp:sp modelId="{CF6E20ED-D580-4310-A502-43A2F3AFEA6C}">
      <dsp:nvSpPr>
        <dsp:cNvPr id="0" name=""/>
        <dsp:cNvSpPr/>
      </dsp:nvSpPr>
      <dsp:spPr>
        <a:xfrm>
          <a:off x="7918506" y="2762250"/>
          <a:ext cx="613833" cy="613833"/>
        </a:xfrm>
        <a:prstGeom prst="ellipse">
          <a:avLst/>
        </a:prstGeom>
        <a:solidFill>
          <a:schemeClr val="accent4">
            <a:hueOff val="-3650173"/>
            <a:satOff val="12174"/>
            <a:lumOff val="1921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7"/>
          </a:xfrm>
          <a:prstGeom prst="rect">
            <a:avLst/>
          </a:prstGeom>
        </p:spPr>
        <p:txBody>
          <a:bodyPr vert="horz" lIns="94458" tIns="47230" rIns="94458" bIns="4723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777611" y="0"/>
            <a:ext cx="2889938" cy="495347"/>
          </a:xfrm>
          <a:prstGeom prst="rect">
            <a:avLst/>
          </a:prstGeom>
        </p:spPr>
        <p:txBody>
          <a:bodyPr vert="horz" lIns="94458" tIns="47230" rIns="94458" bIns="47230" rtlCol="0"/>
          <a:lstStyle>
            <a:lvl1pPr algn="r">
              <a:defRPr sz="1200"/>
            </a:lvl1pPr>
          </a:lstStyle>
          <a:p>
            <a:fld id="{242DF98E-1343-4707-9282-2FF3E9DF4F47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1235075"/>
            <a:ext cx="5919788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58" tIns="47230" rIns="94458" bIns="4723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4458" tIns="47230" rIns="94458" bIns="4723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6"/>
          </a:xfrm>
          <a:prstGeom prst="rect">
            <a:avLst/>
          </a:prstGeom>
        </p:spPr>
        <p:txBody>
          <a:bodyPr vert="horz" lIns="94458" tIns="47230" rIns="94458" bIns="4723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77611" y="9377317"/>
            <a:ext cx="2889938" cy="495346"/>
          </a:xfrm>
          <a:prstGeom prst="rect">
            <a:avLst/>
          </a:prstGeom>
        </p:spPr>
        <p:txBody>
          <a:bodyPr vert="horz" lIns="94458" tIns="47230" rIns="94458" bIns="47230" rtlCol="0" anchor="b"/>
          <a:lstStyle>
            <a:lvl1pPr algn="r">
              <a:defRPr sz="1200"/>
            </a:lvl1pPr>
          </a:lstStyle>
          <a:p>
            <a:fld id="{CBC3DCC7-0F04-4BC4-AEFE-F9D0E498B4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09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52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54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0633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189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0411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9685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858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5147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891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601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789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479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792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888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301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032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019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B8C33FE-9EA1-42ED-AE56-5AF7B8D68FA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49686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F1D6C21-3C7D-C4EC-581E-326A8BC091E7}"/>
              </a:ext>
            </a:extLst>
          </p:cNvPr>
          <p:cNvSpPr txBox="1">
            <a:spLocks/>
          </p:cNvSpPr>
          <p:nvPr/>
        </p:nvSpPr>
        <p:spPr>
          <a:xfrm>
            <a:off x="316523" y="579839"/>
            <a:ext cx="11558954" cy="15740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/>
                <a:ea typeface="Lato"/>
                <a:cs typeface="Lato"/>
              </a:rPr>
              <a:t>Jornada sobre novedades y aplicación del reglamento de control de la pesca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61825EC4-9277-6619-9B08-435C66F86292}"/>
              </a:ext>
            </a:extLst>
          </p:cNvPr>
          <p:cNvSpPr txBox="1">
            <a:spLocks/>
          </p:cNvSpPr>
          <p:nvPr/>
        </p:nvSpPr>
        <p:spPr>
          <a:xfrm>
            <a:off x="813918" y="5527132"/>
            <a:ext cx="10363200" cy="73447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dirty="0">
                <a:latin typeface="Lato"/>
                <a:ea typeface="Lato"/>
                <a:cs typeface="Lato"/>
              </a:rPr>
              <a:t>Madrid, 25 de abril de 2024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055FDB72-804B-63E7-D75C-4837EAC8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DA5774A-AD6F-45C5-AA8E-DB3C7F35DD9C}"/>
              </a:ext>
            </a:extLst>
          </p:cNvPr>
          <p:cNvSpPr txBox="1">
            <a:spLocks/>
          </p:cNvSpPr>
          <p:nvPr/>
        </p:nvSpPr>
        <p:spPr>
          <a:xfrm>
            <a:off x="1175658" y="2467063"/>
            <a:ext cx="9639719" cy="22370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/>
                <a:ea typeface="Lato"/>
                <a:cs typeface="Lato"/>
              </a:rPr>
              <a:t>Principales novedades en relación con la </a:t>
            </a:r>
            <a:r>
              <a:rPr lang="es-E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/>
                <a:ea typeface="Lato"/>
                <a:cs typeface="Lato"/>
              </a:rPr>
              <a:t>potencia de los </a:t>
            </a: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/>
                <a:ea typeface="Lato"/>
                <a:cs typeface="Lato"/>
              </a:rPr>
              <a:t>motores</a:t>
            </a:r>
          </a:p>
          <a:p>
            <a:pPr algn="ctr"/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/>
              <a:ea typeface="Lato"/>
              <a:cs typeface="Lato"/>
            </a:endParaRPr>
          </a:p>
          <a:p>
            <a:pPr algn="ctr"/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/>
                <a:ea typeface="Lato"/>
                <a:cs typeface="Lato"/>
              </a:rPr>
              <a:t>Francisco M Fernández Martínez</a:t>
            </a:r>
          </a:p>
        </p:txBody>
      </p:sp>
    </p:spTree>
    <p:extLst>
      <p:ext uri="{BB962C8B-B14F-4D97-AF65-F5344CB8AC3E}">
        <p14:creationId xmlns:p14="http://schemas.microsoft.com/office/powerpoint/2010/main" val="993462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DD456141-6433-3F8B-93D4-34C0DF5A0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7F940F9-19B8-DB9C-E36A-E1FB2C699251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7FD2DA0-519D-B797-027F-2047E20609CC}"/>
              </a:ext>
            </a:extLst>
          </p:cNvPr>
          <p:cNvSpPr txBox="1"/>
          <p:nvPr/>
        </p:nvSpPr>
        <p:spPr>
          <a:xfrm>
            <a:off x="533189" y="1262947"/>
            <a:ext cx="10835631" cy="2308324"/>
          </a:xfrm>
          <a:prstGeom prst="rect">
            <a:avLst/>
          </a:prstGeom>
          <a:noFill/>
          <a:ln w="12700" cap="flat" cmpd="sng" algn="ctr">
            <a:solidFill>
              <a:srgbClr val="01C6FD"/>
            </a:solidFill>
            <a:prstDash val="solid"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Objetivo de la presentación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Identificar las nuevas medidas de control de la potencia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Cronograma de aplicación</a:t>
            </a: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2655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8BE3DF-0DC9-1B49-0148-F796868D3B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23424CFC-3149-C67C-9601-535007F92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BD32C3F-5682-5967-12CC-ADDC95C6B5D5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4AC6F64-A6AE-821A-A3BB-7CCC4A4390AA}"/>
              </a:ext>
            </a:extLst>
          </p:cNvPr>
          <p:cNvSpPr txBox="1"/>
          <p:nvPr/>
        </p:nvSpPr>
        <p:spPr>
          <a:xfrm>
            <a:off x="829783" y="194759"/>
            <a:ext cx="10835631" cy="295465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3200" b="1" i="1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Artículo 39 bis: control continuo de la potencia motriz</a:t>
            </a:r>
            <a:endParaRPr lang="es-ES" sz="2800" i="1" dirty="0">
              <a:solidFill>
                <a:schemeClr val="tx1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es-ES" sz="2800" b="1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Basándose en una evaluación de riesgos, los Estados miembros determinarán qué buques equipados con motores de propulsión </a:t>
            </a:r>
            <a:r>
              <a:rPr lang="es-ES" dirty="0" err="1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intraborda</a:t>
            </a:r>
            <a:r>
              <a:rPr lang="es-ES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de una potencia motriz certificada superior a 221 kilovatios y que utilizan artes de arrastre, tal como se definen en el artículo 6, punto 12, del Reglamento (UE) 2019/1241, presentan un riesgo elevado de incumplimiento de las normas de la política pesquera común relativas a la potencia motriz. Los Estados miembros garantizarán que dichos buques estén equipados con sistemas instalados de manera permanente que midan y registren continuamente la potencia motriz.</a:t>
            </a:r>
            <a:endParaRPr lang="es-ES" dirty="0">
              <a:solidFill>
                <a:schemeClr val="tx1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E18866F-A4C6-BB8F-E8BD-575B000860FF}"/>
              </a:ext>
            </a:extLst>
          </p:cNvPr>
          <p:cNvSpPr txBox="1"/>
          <p:nvPr/>
        </p:nvSpPr>
        <p:spPr>
          <a:xfrm>
            <a:off x="829782" y="3305251"/>
            <a:ext cx="10835631" cy="200054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800" b="1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Elementos clave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Arrastreros.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Potencia superior a 221 </a:t>
            </a:r>
            <a:r>
              <a:rPr lang="es-ES" sz="2400" dirty="0" err="1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kw</a:t>
            </a:r>
            <a:endParaRPr lang="es-ES" sz="24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Análisis de riesgo que muestre que existe una probabilidad elevada de incumplimiento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E7181A5C-A586-5AF9-9E6A-C30DD73973EA}"/>
              </a:ext>
            </a:extLst>
          </p:cNvPr>
          <p:cNvSpPr txBox="1">
            <a:spLocks/>
          </p:cNvSpPr>
          <p:nvPr/>
        </p:nvSpPr>
        <p:spPr>
          <a:xfrm>
            <a:off x="940225" y="5940710"/>
            <a:ext cx="858830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 rtl="0">
              <a:defRPr lang="es-ES"/>
            </a:defPPr>
            <a:lvl1pPr>
              <a:defRPr sz="2800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ctr"/>
            <a:r>
              <a:rPr lang="es-ES" dirty="0">
                <a:solidFill>
                  <a:schemeClr val="accent6">
                    <a:lumMod val="50000"/>
                  </a:schemeClr>
                </a:solidFill>
              </a:rPr>
              <a:t>Dispositivo de medición continua de la potencia</a:t>
            </a:r>
          </a:p>
        </p:txBody>
      </p:sp>
      <p:sp>
        <p:nvSpPr>
          <p:cNvPr id="6" name="Flecha: hacia abajo 5">
            <a:extLst>
              <a:ext uri="{FF2B5EF4-FFF2-40B4-BE49-F238E27FC236}">
                <a16:creationId xmlns:a16="http://schemas.microsoft.com/office/drawing/2014/main" id="{FB4AEB83-4490-941B-4C5B-49A3E1E55658}"/>
              </a:ext>
            </a:extLst>
          </p:cNvPr>
          <p:cNvSpPr/>
          <p:nvPr/>
        </p:nvSpPr>
        <p:spPr>
          <a:xfrm>
            <a:off x="5089513" y="5361645"/>
            <a:ext cx="381001" cy="523219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899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DD456141-6433-3F8B-93D4-34C0DF5A0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7F940F9-19B8-DB9C-E36A-E1FB2C699251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42376C-7615-14C4-9C54-C0EEE69FFB98}"/>
              </a:ext>
            </a:extLst>
          </p:cNvPr>
          <p:cNvSpPr txBox="1"/>
          <p:nvPr/>
        </p:nvSpPr>
        <p:spPr>
          <a:xfrm>
            <a:off x="214611" y="1641268"/>
            <a:ext cx="366902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¿Qué son?</a:t>
            </a:r>
            <a:endParaRPr lang="es-E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1910AEA-D315-96BC-F7C7-4819CFC25C0E}"/>
              </a:ext>
            </a:extLst>
          </p:cNvPr>
          <p:cNvSpPr txBox="1"/>
          <p:nvPr/>
        </p:nvSpPr>
        <p:spPr>
          <a:xfrm>
            <a:off x="3883630" y="1274723"/>
            <a:ext cx="777444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Incluye: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Dispositivos que se instalan en el eje de la hélice, que miden la potencia que entrega el motor en cada momento para la propulsión del buque.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Dispositivos para registrar y almacenar las potencias medidas.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589DB5C-D729-2D06-ED60-58E8EF976839}"/>
              </a:ext>
            </a:extLst>
          </p:cNvPr>
          <p:cNvSpPr txBox="1"/>
          <p:nvPr/>
        </p:nvSpPr>
        <p:spPr>
          <a:xfrm>
            <a:off x="172077" y="4186270"/>
            <a:ext cx="3754087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¿Qué requisitos deben cumplir los dispositivos?</a:t>
            </a:r>
            <a:endParaRPr lang="es-ES" sz="2000" u="sng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49BA420-26D8-018F-3B2A-67309D11D5A2}"/>
              </a:ext>
            </a:extLst>
          </p:cNvPr>
          <p:cNvSpPr txBox="1"/>
          <p:nvPr/>
        </p:nvSpPr>
        <p:spPr>
          <a:xfrm>
            <a:off x="3883630" y="4016993"/>
            <a:ext cx="7640393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 rtl="0">
              <a:defRPr lang="es-ES"/>
            </a:defPPr>
            <a:lvl1pPr marL="285750" indent="-285750">
              <a:buFont typeface="Arial" panose="020B0604020202020204" pitchFamily="34" charset="0"/>
              <a:buChar char="•"/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just"/>
            <a:r>
              <a:rPr lang="es-ES" b="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Deben funcionar en todo momento.</a:t>
            </a:r>
          </a:p>
          <a:p>
            <a:pPr algn="just"/>
            <a:r>
              <a:rPr lang="es-ES" b="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Los datos de la potencia motriz propulsora deben registrarse y almacenarse en el barco y estar accesible en todo momento para los inspectores.</a:t>
            </a:r>
          </a:p>
          <a:p>
            <a:pPr algn="just"/>
            <a:r>
              <a: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 COM está elaborando unas </a:t>
            </a:r>
            <a:r>
              <a:rPr lang="es-ES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directrices</a:t>
            </a:r>
            <a:r>
              <a: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de los requisitos técnicos y características que deben cumplir estos dispositivos. Estas directrices deben estar publicadas a finales de 2024.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2821C61-1962-2DCB-FBC9-1767C6038AF6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Dispositivo de medición continua de la potencia</a:t>
            </a:r>
          </a:p>
        </p:txBody>
      </p:sp>
    </p:spTree>
    <p:extLst>
      <p:ext uri="{BB962C8B-B14F-4D97-AF65-F5344CB8AC3E}">
        <p14:creationId xmlns:p14="http://schemas.microsoft.com/office/powerpoint/2010/main" val="2928261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DD456141-6433-3F8B-93D4-34C0DF5A0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7F940F9-19B8-DB9C-E36A-E1FB2C699251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E1B5F72-BC70-CDE9-57D4-4E693DCB5C39}"/>
              </a:ext>
            </a:extLst>
          </p:cNvPr>
          <p:cNvSpPr/>
          <p:nvPr/>
        </p:nvSpPr>
        <p:spPr>
          <a:xfrm rot="16200000">
            <a:off x="-2296409" y="3135080"/>
            <a:ext cx="5420407" cy="561372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3048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ANÁLISIS DE RIESGO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987A9E0-6C0A-5A1B-29DD-487F83755FCD}"/>
              </a:ext>
            </a:extLst>
          </p:cNvPr>
          <p:cNvSpPr/>
          <p:nvPr/>
        </p:nvSpPr>
        <p:spPr>
          <a:xfrm>
            <a:off x="989711" y="2933951"/>
            <a:ext cx="8573454" cy="193899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Relacionados con la actividad pesquera: Zona de pesca, limitación del esfuerzo, especies capturadas…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Relacionadas con el motor: tarado, velocidad de pesca.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Repercusiones del incumplimiento: sobrepesca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Antecedentes de incumplimiento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562B92C-BBE8-C1A5-10D5-E939FA4A1965}"/>
              </a:ext>
            </a:extLst>
          </p:cNvPr>
          <p:cNvSpPr/>
          <p:nvPr/>
        </p:nvSpPr>
        <p:spPr>
          <a:xfrm>
            <a:off x="989711" y="1121972"/>
            <a:ext cx="8573454" cy="12003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382 arrastreros.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Este número es el máximo y es antes de efectuar el análisis de riesgo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9B9EC9F-2857-5D7C-AE6F-C05EE021498B}"/>
              </a:ext>
            </a:extLst>
          </p:cNvPr>
          <p:cNvSpPr/>
          <p:nvPr/>
        </p:nvSpPr>
        <p:spPr>
          <a:xfrm>
            <a:off x="989711" y="671499"/>
            <a:ext cx="7011289" cy="461665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¿Número de barcos?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3BE93B8-F422-A77C-3AD3-3CECFD637EC1}"/>
              </a:ext>
            </a:extLst>
          </p:cNvPr>
          <p:cNvSpPr/>
          <p:nvPr/>
        </p:nvSpPr>
        <p:spPr>
          <a:xfrm>
            <a:off x="989711" y="2490408"/>
            <a:ext cx="7658989" cy="46166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Puntos críticos del análisis de riego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09ABB17-8D5E-FF9F-56ED-42F0C00D958C}"/>
              </a:ext>
            </a:extLst>
          </p:cNvPr>
          <p:cNvSpPr/>
          <p:nvPr/>
        </p:nvSpPr>
        <p:spPr>
          <a:xfrm>
            <a:off x="989711" y="5516318"/>
            <a:ext cx="8573454" cy="67018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El Estado miembro en cooperación con la EFCA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355" dirty="0">
              <a:solidFill>
                <a:prstClr val="black"/>
              </a:solidFill>
              <a:latin typeface="roboto_condensedregular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65F7CD4-DBF1-414B-5AAA-B587D1D4D5E3}"/>
              </a:ext>
            </a:extLst>
          </p:cNvPr>
          <p:cNvSpPr/>
          <p:nvPr/>
        </p:nvSpPr>
        <p:spPr>
          <a:xfrm>
            <a:off x="989711" y="5052324"/>
            <a:ext cx="6096153" cy="46166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¿Quién realiza el análisis de riesgo?</a:t>
            </a:r>
          </a:p>
        </p:txBody>
      </p:sp>
    </p:spTree>
    <p:extLst>
      <p:ext uri="{BB962C8B-B14F-4D97-AF65-F5344CB8AC3E}">
        <p14:creationId xmlns:p14="http://schemas.microsoft.com/office/powerpoint/2010/main" val="3939128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B01ACCD-6EB4-B2DA-7C56-07AAC1102DE3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Novedades de los planes de la verificación de la potencia motriz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D456141-6433-3F8B-93D4-34C0DF5A0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7F940F9-19B8-DB9C-E36A-E1FB2C699251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7FD2DA0-519D-B797-027F-2047E20609CC}"/>
              </a:ext>
            </a:extLst>
          </p:cNvPr>
          <p:cNvSpPr txBox="1"/>
          <p:nvPr/>
        </p:nvSpPr>
        <p:spPr>
          <a:xfrm>
            <a:off x="533189" y="1262947"/>
            <a:ext cx="10835631" cy="3108543"/>
          </a:xfrm>
          <a:prstGeom prst="rect">
            <a:avLst/>
          </a:prstGeom>
          <a:noFill/>
          <a:ln w="12700" cap="flat" cmpd="sng" algn="ctr">
            <a:solidFill>
              <a:srgbClr val="01C6FD"/>
            </a:solidFill>
            <a:prstDash val="solid"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Si existen indicios que la potencia motriz de un buque de capturas es superior a la que figura en su licencia, se podrá optar por: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es-ES" sz="2800" kern="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Efectuar una verificación física de la potencia</a:t>
            </a: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Instalar un dispositivo de medición </a:t>
            </a:r>
            <a:r>
              <a:rPr kumimoji="0" lang="es-E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continu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311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DD456141-6433-3F8B-93D4-34C0DF5A0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7F940F9-19B8-DB9C-E36A-E1FB2C699251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4E41718-6808-4AF8-6A0D-8B47E112027B}"/>
              </a:ext>
            </a:extLst>
          </p:cNvPr>
          <p:cNvSpPr txBox="1"/>
          <p:nvPr/>
        </p:nvSpPr>
        <p:spPr>
          <a:xfrm>
            <a:off x="678184" y="163237"/>
            <a:ext cx="10835631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3200" b="1" i="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Cronograma de la implantación del DMCP</a:t>
            </a:r>
            <a:endParaRPr lang="es-ES" sz="2800" b="1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28B764DB-56F8-1EE4-42BA-F8868C186A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0580095"/>
              </p:ext>
            </p:extLst>
          </p:nvPr>
        </p:nvGraphicFramePr>
        <p:xfrm>
          <a:off x="802320" y="922229"/>
          <a:ext cx="10111053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35507228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74</TotalTime>
  <Words>584</Words>
  <Application>Microsoft Office PowerPoint</Application>
  <PresentationFormat>Panorámica</PresentationFormat>
  <Paragraphs>64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Lato</vt:lpstr>
      <vt:lpstr>roboto_condensedregular</vt:lpstr>
      <vt:lpstr>Wingdings 3</vt:lpstr>
      <vt:lpstr>Sector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Poderoso Godoy, David</dc:creator>
  <cp:lastModifiedBy>Agüero Monedero, Juan Antonio</cp:lastModifiedBy>
  <cp:revision>6</cp:revision>
  <cp:lastPrinted>2024-03-20T11:59:56Z</cp:lastPrinted>
  <dcterms:created xsi:type="dcterms:W3CDTF">2024-01-26T10:41:03Z</dcterms:created>
  <dcterms:modified xsi:type="dcterms:W3CDTF">2024-04-22T15:45:42Z</dcterms:modified>
</cp:coreProperties>
</file>