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48" r:id="rId2"/>
    <p:sldMasterId id="2147483660" r:id="rId3"/>
  </p:sldMasterIdLst>
  <p:notesMasterIdLst>
    <p:notesMasterId r:id="rId15"/>
  </p:notesMasterIdLst>
  <p:sldIdLst>
    <p:sldId id="277" r:id="rId4"/>
    <p:sldId id="269" r:id="rId5"/>
    <p:sldId id="258" r:id="rId6"/>
    <p:sldId id="259" r:id="rId7"/>
    <p:sldId id="274" r:id="rId8"/>
    <p:sldId id="260" r:id="rId9"/>
    <p:sldId id="261" r:id="rId10"/>
    <p:sldId id="275" r:id="rId11"/>
    <p:sldId id="262" r:id="rId12"/>
    <p:sldId id="263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3.0297513305159864E-2"/>
          <c:w val="0.8908748906386702"/>
          <c:h val="0.4611188261509902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mar-15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Hoja1!$B$2:$B$25</c:f>
            </c:numRef>
          </c:val>
          <c:smooth val="0"/>
          <c:extLst>
            <c:ext xmlns:c16="http://schemas.microsoft.com/office/drawing/2014/chart" uri="{C3380CC4-5D6E-409C-BE32-E72D297353CC}">
              <c16:uniqueId val="{00000000-D529-461C-A2AE-6E3E0B146F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abr-15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Hoja1!$C$2:$C$25</c:f>
            </c:numRef>
          </c:val>
          <c:smooth val="0"/>
          <c:extLst>
            <c:ext xmlns:c16="http://schemas.microsoft.com/office/drawing/2014/chart" uri="{C3380CC4-5D6E-409C-BE32-E72D297353CC}">
              <c16:uniqueId val="{00000001-D529-461C-A2AE-6E3E0B146F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may-15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Hoja1!$D$2:$D$25</c:f>
            </c:numRef>
          </c:val>
          <c:smooth val="0"/>
          <c:extLst>
            <c:ext xmlns:c16="http://schemas.microsoft.com/office/drawing/2014/chart" uri="{C3380CC4-5D6E-409C-BE32-E72D297353CC}">
              <c16:uniqueId val="{00000002-D529-461C-A2AE-6E3E0B146F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jun-15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Hoja1!$E$2:$E$25</c:f>
            </c:numRef>
          </c:val>
          <c:smooth val="0"/>
          <c:extLst>
            <c:ext xmlns:c16="http://schemas.microsoft.com/office/drawing/2014/chart" uri="{C3380CC4-5D6E-409C-BE32-E72D297353CC}">
              <c16:uniqueId val="{00000003-D529-461C-A2AE-6E3E0B146FC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jul-15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Hoja1!$F$2:$F$25</c:f>
            </c:numRef>
          </c:val>
          <c:smooth val="0"/>
          <c:extLst>
            <c:ext xmlns:c16="http://schemas.microsoft.com/office/drawing/2014/chart" uri="{C3380CC4-5D6E-409C-BE32-E72D297353CC}">
              <c16:uniqueId val="{00000004-D529-461C-A2AE-6E3E0B146FC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ago-15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Hoja1!$G$2:$G$25</c:f>
            </c:numRef>
          </c:val>
          <c:smooth val="0"/>
          <c:extLst>
            <c:ext xmlns:c16="http://schemas.microsoft.com/office/drawing/2014/chart" uri="{C3380CC4-5D6E-409C-BE32-E72D297353CC}">
              <c16:uniqueId val="{00000005-D529-461C-A2AE-6E3E0B146FC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sep-15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6-D529-461C-A2AE-6E3E0B146FC3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oct-15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Hoja1!$I$2:$I$25</c:f>
            </c:numRef>
          </c:val>
          <c:smooth val="0"/>
          <c:extLst>
            <c:ext xmlns:c16="http://schemas.microsoft.com/office/drawing/2014/chart" uri="{C3380CC4-5D6E-409C-BE32-E72D297353CC}">
              <c16:uniqueId val="{00000007-D529-461C-A2AE-6E3E0B146FC3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nov-15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Hoja1!$J$2:$J$25</c:f>
            </c:numRef>
          </c:val>
          <c:smooth val="0"/>
          <c:extLst>
            <c:ext xmlns:c16="http://schemas.microsoft.com/office/drawing/2014/chart" uri="{C3380CC4-5D6E-409C-BE32-E72D297353CC}">
              <c16:uniqueId val="{00000008-D529-461C-A2AE-6E3E0B146FC3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dic-15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Hoja1!$K$2:$K$25</c:f>
            </c:numRef>
          </c:val>
          <c:smooth val="0"/>
          <c:extLst>
            <c:ext xmlns:c16="http://schemas.microsoft.com/office/drawing/2014/chart" uri="{C3380CC4-5D6E-409C-BE32-E72D297353CC}">
              <c16:uniqueId val="{00000009-D529-461C-A2AE-6E3E0B146FC3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ene-16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Hoja1!$L$2:$L$25</c:f>
            </c:numRef>
          </c:val>
          <c:smooth val="0"/>
          <c:extLst>
            <c:ext xmlns:c16="http://schemas.microsoft.com/office/drawing/2014/chart" uri="{C3380CC4-5D6E-409C-BE32-E72D297353CC}">
              <c16:uniqueId val="{0000000A-D529-461C-A2AE-6E3E0B146FC3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feb-16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Hoja1!$M$2:$M$25</c:f>
            </c:numRef>
          </c:val>
          <c:smooth val="0"/>
          <c:extLst>
            <c:ext xmlns:c16="http://schemas.microsoft.com/office/drawing/2014/chart" uri="{C3380CC4-5D6E-409C-BE32-E72D297353CC}">
              <c16:uniqueId val="{0000000B-D529-461C-A2AE-6E3E0B146FC3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mar-16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Hoja1!$N$2:$N$25</c:f>
            </c:numRef>
          </c:val>
          <c:smooth val="0"/>
          <c:extLst>
            <c:ext xmlns:c16="http://schemas.microsoft.com/office/drawing/2014/chart" uri="{C3380CC4-5D6E-409C-BE32-E72D297353CC}">
              <c16:uniqueId val="{00000000-D33F-45C3-A3D4-6CAA246CEDA8}"/>
            </c:ext>
          </c:extLst>
        </c:ser>
        <c:ser>
          <c:idx val="13"/>
          <c:order val="13"/>
          <c:tx>
            <c:strRef>
              <c:f>Hoja1!$O$1</c:f>
              <c:strCache>
                <c:ptCount val="1"/>
                <c:pt idx="0">
                  <c:v>abr-16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Hoja1!$O$2:$O$25</c:f>
            </c:numRef>
          </c:val>
          <c:smooth val="0"/>
          <c:extLst>
            <c:ext xmlns:c16="http://schemas.microsoft.com/office/drawing/2014/chart" uri="{C3380CC4-5D6E-409C-BE32-E72D297353CC}">
              <c16:uniqueId val="{00000001-D33F-45C3-A3D4-6CAA246CEDA8}"/>
            </c:ext>
          </c:extLst>
        </c:ser>
        <c:ser>
          <c:idx val="14"/>
          <c:order val="14"/>
          <c:tx>
            <c:strRef>
              <c:f>Hoja1!$P$1</c:f>
              <c:strCache>
                <c:ptCount val="1"/>
                <c:pt idx="0">
                  <c:v>may-16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Hoja1!$P$2:$P$25</c:f>
            </c:numRef>
          </c:val>
          <c:smooth val="0"/>
          <c:extLst>
            <c:ext xmlns:c16="http://schemas.microsoft.com/office/drawing/2014/chart" uri="{C3380CC4-5D6E-409C-BE32-E72D297353CC}">
              <c16:uniqueId val="{00000002-D33F-45C3-A3D4-6CAA246CEDA8}"/>
            </c:ext>
          </c:extLst>
        </c:ser>
        <c:ser>
          <c:idx val="15"/>
          <c:order val="15"/>
          <c:tx>
            <c:strRef>
              <c:f>Hoja1!$Q$1</c:f>
              <c:strCache>
                <c:ptCount val="1"/>
                <c:pt idx="0">
                  <c:v>jun-16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Hoja1!$Q$2:$Q$25</c:f>
            </c:numRef>
          </c:val>
          <c:smooth val="0"/>
          <c:extLst>
            <c:ext xmlns:c16="http://schemas.microsoft.com/office/drawing/2014/chart" uri="{C3380CC4-5D6E-409C-BE32-E72D297353CC}">
              <c16:uniqueId val="{00000003-D33F-45C3-A3D4-6CAA246CEDA8}"/>
            </c:ext>
          </c:extLst>
        </c:ser>
        <c:ser>
          <c:idx val="16"/>
          <c:order val="16"/>
          <c:tx>
            <c:strRef>
              <c:f>Hoja1!$R$1</c:f>
              <c:strCache>
                <c:ptCount val="1"/>
                <c:pt idx="0">
                  <c:v>jul-16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Hoja1!$R$2:$R$25</c:f>
            </c:numRef>
          </c:val>
          <c:smooth val="0"/>
          <c:extLst>
            <c:ext xmlns:c16="http://schemas.microsoft.com/office/drawing/2014/chart" uri="{C3380CC4-5D6E-409C-BE32-E72D297353CC}">
              <c16:uniqueId val="{00000004-D33F-45C3-A3D4-6CAA246CEDA8}"/>
            </c:ext>
          </c:extLst>
        </c:ser>
        <c:ser>
          <c:idx val="17"/>
          <c:order val="17"/>
          <c:tx>
            <c:strRef>
              <c:f>Hoja1!$S$1</c:f>
              <c:strCache>
                <c:ptCount val="1"/>
                <c:pt idx="0">
                  <c:v>ago-16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Hoja1!$S$2:$S$25</c:f>
            </c:numRef>
          </c:val>
          <c:smooth val="0"/>
          <c:extLst>
            <c:ext xmlns:c16="http://schemas.microsoft.com/office/drawing/2014/chart" uri="{C3380CC4-5D6E-409C-BE32-E72D297353CC}">
              <c16:uniqueId val="{00000005-D33F-45C3-A3D4-6CAA246CEDA8}"/>
            </c:ext>
          </c:extLst>
        </c:ser>
        <c:ser>
          <c:idx val="18"/>
          <c:order val="18"/>
          <c:tx>
            <c:strRef>
              <c:f>Hoja1!$T$1</c:f>
              <c:strCache>
                <c:ptCount val="1"/>
                <c:pt idx="0">
                  <c:v>sep-16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Hoja1!$T$2:$T$25</c:f>
            </c:numRef>
          </c:val>
          <c:smooth val="0"/>
          <c:extLst>
            <c:ext xmlns:c16="http://schemas.microsoft.com/office/drawing/2014/chart" uri="{C3380CC4-5D6E-409C-BE32-E72D297353CC}">
              <c16:uniqueId val="{00000006-D33F-45C3-A3D4-6CAA246CEDA8}"/>
            </c:ext>
          </c:extLst>
        </c:ser>
        <c:ser>
          <c:idx val="19"/>
          <c:order val="19"/>
          <c:tx>
            <c:strRef>
              <c:f>Hoja1!$U$1</c:f>
              <c:strCache>
                <c:ptCount val="1"/>
                <c:pt idx="0">
                  <c:v>oct-16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Hoja1!$U$2:$U$25</c:f>
            </c:numRef>
          </c:val>
          <c:smooth val="0"/>
          <c:extLst>
            <c:ext xmlns:c16="http://schemas.microsoft.com/office/drawing/2014/chart" uri="{C3380CC4-5D6E-409C-BE32-E72D297353CC}">
              <c16:uniqueId val="{00000007-D33F-45C3-A3D4-6CAA246CEDA8}"/>
            </c:ext>
          </c:extLst>
        </c:ser>
        <c:ser>
          <c:idx val="20"/>
          <c:order val="20"/>
          <c:tx>
            <c:strRef>
              <c:f>Hoja1!$V$1</c:f>
              <c:strCache>
                <c:ptCount val="1"/>
                <c:pt idx="0">
                  <c:v>nov-16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Hoja1!$V$2:$V$25</c:f>
            </c:numRef>
          </c:val>
          <c:smooth val="0"/>
          <c:extLst>
            <c:ext xmlns:c16="http://schemas.microsoft.com/office/drawing/2014/chart" uri="{C3380CC4-5D6E-409C-BE32-E72D297353CC}">
              <c16:uniqueId val="{00000008-D33F-45C3-A3D4-6CAA246CEDA8}"/>
            </c:ext>
          </c:extLst>
        </c:ser>
        <c:ser>
          <c:idx val="21"/>
          <c:order val="21"/>
          <c:tx>
            <c:strRef>
              <c:f>Hoja1!$W$1</c:f>
              <c:strCache>
                <c:ptCount val="1"/>
                <c:pt idx="0">
                  <c:v>dic-16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Hoja1!$W$2:$W$25</c:f>
            </c:numRef>
          </c:val>
          <c:smooth val="0"/>
          <c:extLst>
            <c:ext xmlns:c16="http://schemas.microsoft.com/office/drawing/2014/chart" uri="{C3380CC4-5D6E-409C-BE32-E72D297353CC}">
              <c16:uniqueId val="{00000009-D33F-45C3-A3D4-6CAA246CEDA8}"/>
            </c:ext>
          </c:extLst>
        </c:ser>
        <c:ser>
          <c:idx val="22"/>
          <c:order val="22"/>
          <c:tx>
            <c:strRef>
              <c:f>Hoja1!$X$1</c:f>
              <c:strCache>
                <c:ptCount val="1"/>
                <c:pt idx="0">
                  <c:v>ene-17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Hoja1!$X$2:$X$25</c:f>
              <c:numCache>
                <c:formatCode>0.0</c:formatCode>
                <c:ptCount val="24"/>
                <c:pt idx="0">
                  <c:v>0.96000000000000008</c:v>
                </c:pt>
                <c:pt idx="1">
                  <c:v>0.17</c:v>
                </c:pt>
                <c:pt idx="2">
                  <c:v>0.44000000000000006</c:v>
                </c:pt>
                <c:pt idx="3">
                  <c:v>0.13</c:v>
                </c:pt>
                <c:pt idx="4">
                  <c:v>2.19</c:v>
                </c:pt>
                <c:pt idx="5">
                  <c:v>1.21</c:v>
                </c:pt>
                <c:pt idx="6">
                  <c:v>0.1</c:v>
                </c:pt>
                <c:pt idx="7">
                  <c:v>0.79</c:v>
                </c:pt>
                <c:pt idx="8">
                  <c:v>18.3</c:v>
                </c:pt>
                <c:pt idx="9">
                  <c:v>0.49</c:v>
                </c:pt>
                <c:pt idx="10">
                  <c:v>1.94</c:v>
                </c:pt>
                <c:pt idx="11">
                  <c:v>2.93</c:v>
                </c:pt>
                <c:pt idx="12">
                  <c:v>3</c:v>
                </c:pt>
                <c:pt idx="13">
                  <c:v>32.700000000000003</c:v>
                </c:pt>
                <c:pt idx="14">
                  <c:v>13.540000000000001</c:v>
                </c:pt>
                <c:pt idx="15">
                  <c:v>2.93</c:v>
                </c:pt>
                <c:pt idx="16">
                  <c:v>4.5999999999999996</c:v>
                </c:pt>
                <c:pt idx="17">
                  <c:v>5</c:v>
                </c:pt>
                <c:pt idx="18">
                  <c:v>0.97</c:v>
                </c:pt>
                <c:pt idx="19">
                  <c:v>0.54</c:v>
                </c:pt>
                <c:pt idx="20">
                  <c:v>1.33</c:v>
                </c:pt>
                <c:pt idx="21">
                  <c:v>2.0799999999999996</c:v>
                </c:pt>
                <c:pt idx="22">
                  <c:v>1.5599999999999998</c:v>
                </c:pt>
                <c:pt idx="23">
                  <c:v>2.04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33F-45C3-A3D4-6CAA246CEDA8}"/>
            </c:ext>
          </c:extLst>
        </c:ser>
        <c:ser>
          <c:idx val="23"/>
          <c:order val="23"/>
          <c:tx>
            <c:strRef>
              <c:f>Hoja1!$Y$1</c:f>
              <c:strCache>
                <c:ptCount val="1"/>
                <c:pt idx="0">
                  <c:v>feb-17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Hoja1!$Y$2:$Y$25</c:f>
              <c:numCache>
                <c:formatCode>0.0</c:formatCode>
                <c:ptCount val="24"/>
                <c:pt idx="0">
                  <c:v>0.72000000000000008</c:v>
                </c:pt>
                <c:pt idx="1">
                  <c:v>0.33999999999999997</c:v>
                </c:pt>
                <c:pt idx="2">
                  <c:v>0.32</c:v>
                </c:pt>
                <c:pt idx="3">
                  <c:v>0.63</c:v>
                </c:pt>
                <c:pt idx="4">
                  <c:v>0.89</c:v>
                </c:pt>
                <c:pt idx="5">
                  <c:v>1.58</c:v>
                </c:pt>
                <c:pt idx="6">
                  <c:v>0.02</c:v>
                </c:pt>
                <c:pt idx="7">
                  <c:v>0.66999999999999993</c:v>
                </c:pt>
                <c:pt idx="8">
                  <c:v>18.209999999999997</c:v>
                </c:pt>
                <c:pt idx="9">
                  <c:v>1.04</c:v>
                </c:pt>
                <c:pt idx="10">
                  <c:v>2.6100000000000003</c:v>
                </c:pt>
                <c:pt idx="11">
                  <c:v>4.57</c:v>
                </c:pt>
                <c:pt idx="12">
                  <c:v>1.21</c:v>
                </c:pt>
                <c:pt idx="13">
                  <c:v>23.240000000000002</c:v>
                </c:pt>
                <c:pt idx="14">
                  <c:v>13.440000000000001</c:v>
                </c:pt>
                <c:pt idx="15">
                  <c:v>7.08</c:v>
                </c:pt>
                <c:pt idx="16">
                  <c:v>9.8999999999999986</c:v>
                </c:pt>
                <c:pt idx="17">
                  <c:v>5.0699999999999994</c:v>
                </c:pt>
                <c:pt idx="18">
                  <c:v>1.88</c:v>
                </c:pt>
                <c:pt idx="19">
                  <c:v>0.52</c:v>
                </c:pt>
                <c:pt idx="20">
                  <c:v>0.31</c:v>
                </c:pt>
                <c:pt idx="21">
                  <c:v>1.7300000000000002</c:v>
                </c:pt>
                <c:pt idx="22">
                  <c:v>0.86</c:v>
                </c:pt>
                <c:pt idx="23">
                  <c:v>3.1799999999999997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33F-45C3-A3D4-6CAA246CEDA8}"/>
            </c:ext>
          </c:extLst>
        </c:ser>
        <c:ser>
          <c:idx val="24"/>
          <c:order val="24"/>
          <c:tx>
            <c:strRef>
              <c:f>Hoja1!$Z$1</c:f>
              <c:strCache>
                <c:ptCount val="1"/>
                <c:pt idx="0">
                  <c:v>mar-17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Hoja1!$Z$2:$Z$25</c:f>
              <c:numCache>
                <c:formatCode>0.0</c:formatCode>
                <c:ptCount val="24"/>
                <c:pt idx="0">
                  <c:v>1.5899999999999999</c:v>
                </c:pt>
                <c:pt idx="1">
                  <c:v>0.26</c:v>
                </c:pt>
                <c:pt idx="2">
                  <c:v>0.38</c:v>
                </c:pt>
                <c:pt idx="3">
                  <c:v>0.15000000000000002</c:v>
                </c:pt>
                <c:pt idx="4">
                  <c:v>0.35</c:v>
                </c:pt>
                <c:pt idx="5">
                  <c:v>1.94</c:v>
                </c:pt>
                <c:pt idx="6">
                  <c:v>0.17</c:v>
                </c:pt>
                <c:pt idx="7">
                  <c:v>0.56000000000000005</c:v>
                </c:pt>
                <c:pt idx="8">
                  <c:v>14.13</c:v>
                </c:pt>
                <c:pt idx="9">
                  <c:v>0.26</c:v>
                </c:pt>
                <c:pt idx="10">
                  <c:v>1.58</c:v>
                </c:pt>
                <c:pt idx="11">
                  <c:v>8.18</c:v>
                </c:pt>
                <c:pt idx="12">
                  <c:v>2.7199999999999998</c:v>
                </c:pt>
                <c:pt idx="13">
                  <c:v>28.900000000000002</c:v>
                </c:pt>
                <c:pt idx="14">
                  <c:v>15.24</c:v>
                </c:pt>
                <c:pt idx="15">
                  <c:v>5.26</c:v>
                </c:pt>
                <c:pt idx="16">
                  <c:v>1.95</c:v>
                </c:pt>
                <c:pt idx="17">
                  <c:v>5.5200000000000005</c:v>
                </c:pt>
                <c:pt idx="18">
                  <c:v>0.83</c:v>
                </c:pt>
                <c:pt idx="19">
                  <c:v>2.06</c:v>
                </c:pt>
                <c:pt idx="20">
                  <c:v>0.31</c:v>
                </c:pt>
                <c:pt idx="21">
                  <c:v>2.48</c:v>
                </c:pt>
                <c:pt idx="22">
                  <c:v>0.84000000000000008</c:v>
                </c:pt>
                <c:pt idx="23">
                  <c:v>4.3199999999999994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3F-45C3-A3D4-6CAA246CEDA8}"/>
            </c:ext>
          </c:extLst>
        </c:ser>
        <c:ser>
          <c:idx val="25"/>
          <c:order val="25"/>
          <c:tx>
            <c:strRef>
              <c:f>Hoja1!$AA$1</c:f>
              <c:strCache>
                <c:ptCount val="1"/>
                <c:pt idx="0">
                  <c:v>abr-17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Hoja1!$AA$2:$AA$25</c:f>
              <c:numCache>
                <c:formatCode>0.0</c:formatCode>
                <c:ptCount val="24"/>
                <c:pt idx="0">
                  <c:v>0.45</c:v>
                </c:pt>
                <c:pt idx="1">
                  <c:v>0.1</c:v>
                </c:pt>
                <c:pt idx="2">
                  <c:v>0.44999999999999996</c:v>
                </c:pt>
                <c:pt idx="3">
                  <c:v>0.16</c:v>
                </c:pt>
                <c:pt idx="4">
                  <c:v>0.59</c:v>
                </c:pt>
                <c:pt idx="5">
                  <c:v>1.8</c:v>
                </c:pt>
                <c:pt idx="6">
                  <c:v>0.02</c:v>
                </c:pt>
                <c:pt idx="7">
                  <c:v>0.98</c:v>
                </c:pt>
                <c:pt idx="8">
                  <c:v>3.5999999999999996</c:v>
                </c:pt>
                <c:pt idx="9">
                  <c:v>0.39</c:v>
                </c:pt>
                <c:pt idx="10">
                  <c:v>0.89</c:v>
                </c:pt>
                <c:pt idx="11">
                  <c:v>19.05</c:v>
                </c:pt>
                <c:pt idx="12">
                  <c:v>2.15</c:v>
                </c:pt>
                <c:pt idx="13">
                  <c:v>22.55</c:v>
                </c:pt>
                <c:pt idx="14">
                  <c:v>13.56</c:v>
                </c:pt>
                <c:pt idx="15">
                  <c:v>3.32</c:v>
                </c:pt>
                <c:pt idx="16">
                  <c:v>3.1399999999999997</c:v>
                </c:pt>
                <c:pt idx="17">
                  <c:v>10.56</c:v>
                </c:pt>
                <c:pt idx="18">
                  <c:v>1.1099999999999999</c:v>
                </c:pt>
                <c:pt idx="19">
                  <c:v>2.23</c:v>
                </c:pt>
                <c:pt idx="20">
                  <c:v>1.62</c:v>
                </c:pt>
                <c:pt idx="21">
                  <c:v>1.54</c:v>
                </c:pt>
                <c:pt idx="22">
                  <c:v>0.59000000000000008</c:v>
                </c:pt>
                <c:pt idx="23">
                  <c:v>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33F-45C3-A3D4-6CAA246CEDA8}"/>
            </c:ext>
          </c:extLst>
        </c:ser>
        <c:ser>
          <c:idx val="26"/>
          <c:order val="26"/>
          <c:tx>
            <c:strRef>
              <c:f>Hoja1!$AB$1</c:f>
              <c:strCache>
                <c:ptCount val="1"/>
                <c:pt idx="0">
                  <c:v>may-17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Hoja1!$AB$2:$AB$25</c:f>
              <c:numCache>
                <c:formatCode>0.0</c:formatCode>
                <c:ptCount val="24"/>
                <c:pt idx="0">
                  <c:v>1.57</c:v>
                </c:pt>
                <c:pt idx="1">
                  <c:v>0.16999999999999998</c:v>
                </c:pt>
                <c:pt idx="2">
                  <c:v>0.28999999999999998</c:v>
                </c:pt>
                <c:pt idx="3">
                  <c:v>0.16999999999999998</c:v>
                </c:pt>
                <c:pt idx="4">
                  <c:v>1.52</c:v>
                </c:pt>
                <c:pt idx="5">
                  <c:v>1.6400000000000001</c:v>
                </c:pt>
                <c:pt idx="6">
                  <c:v>1.04</c:v>
                </c:pt>
                <c:pt idx="7">
                  <c:v>4.84</c:v>
                </c:pt>
                <c:pt idx="8">
                  <c:v>11.690000000000001</c:v>
                </c:pt>
                <c:pt idx="9">
                  <c:v>1.07</c:v>
                </c:pt>
                <c:pt idx="10">
                  <c:v>6.21</c:v>
                </c:pt>
                <c:pt idx="11">
                  <c:v>3.73</c:v>
                </c:pt>
                <c:pt idx="12">
                  <c:v>3.57</c:v>
                </c:pt>
                <c:pt idx="13">
                  <c:v>10.120000000000001</c:v>
                </c:pt>
                <c:pt idx="14">
                  <c:v>32.54</c:v>
                </c:pt>
                <c:pt idx="15">
                  <c:v>4.04</c:v>
                </c:pt>
                <c:pt idx="16">
                  <c:v>2.1100000000000003</c:v>
                </c:pt>
                <c:pt idx="17">
                  <c:v>3.34</c:v>
                </c:pt>
                <c:pt idx="18">
                  <c:v>0.63</c:v>
                </c:pt>
                <c:pt idx="19">
                  <c:v>0.59000000000000008</c:v>
                </c:pt>
                <c:pt idx="20">
                  <c:v>1.08</c:v>
                </c:pt>
                <c:pt idx="21">
                  <c:v>2.02</c:v>
                </c:pt>
                <c:pt idx="22">
                  <c:v>1.3</c:v>
                </c:pt>
                <c:pt idx="23">
                  <c:v>4.7199999999999989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3F-45C3-A3D4-6CAA246CEDA8}"/>
            </c:ext>
          </c:extLst>
        </c:ser>
        <c:ser>
          <c:idx val="27"/>
          <c:order val="27"/>
          <c:tx>
            <c:strRef>
              <c:f>Hoja1!$AC$1</c:f>
              <c:strCache>
                <c:ptCount val="1"/>
                <c:pt idx="0">
                  <c:v>jun-17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Hoja1!$AC$2:$AC$25</c:f>
              <c:numCache>
                <c:formatCode>0.0</c:formatCode>
                <c:ptCount val="24"/>
                <c:pt idx="0">
                  <c:v>0.46</c:v>
                </c:pt>
                <c:pt idx="1">
                  <c:v>0</c:v>
                </c:pt>
                <c:pt idx="2">
                  <c:v>0.09</c:v>
                </c:pt>
                <c:pt idx="3">
                  <c:v>0.12000000000000001</c:v>
                </c:pt>
                <c:pt idx="4">
                  <c:v>0.35000000000000003</c:v>
                </c:pt>
                <c:pt idx="5">
                  <c:v>0.2</c:v>
                </c:pt>
                <c:pt idx="6">
                  <c:v>0.21000000000000002</c:v>
                </c:pt>
                <c:pt idx="7">
                  <c:v>0.49</c:v>
                </c:pt>
                <c:pt idx="8">
                  <c:v>0.17</c:v>
                </c:pt>
                <c:pt idx="9">
                  <c:v>0.29000000000000004</c:v>
                </c:pt>
                <c:pt idx="10">
                  <c:v>0.71</c:v>
                </c:pt>
                <c:pt idx="11">
                  <c:v>2.66</c:v>
                </c:pt>
                <c:pt idx="12">
                  <c:v>0.94</c:v>
                </c:pt>
                <c:pt idx="13">
                  <c:v>3.22</c:v>
                </c:pt>
                <c:pt idx="14">
                  <c:v>3.1500000000000004</c:v>
                </c:pt>
                <c:pt idx="15">
                  <c:v>1.3599999999999999</c:v>
                </c:pt>
                <c:pt idx="16">
                  <c:v>21.82</c:v>
                </c:pt>
                <c:pt idx="17">
                  <c:v>39.209999999999994</c:v>
                </c:pt>
                <c:pt idx="18">
                  <c:v>2.5299999999999998</c:v>
                </c:pt>
                <c:pt idx="19">
                  <c:v>4.09</c:v>
                </c:pt>
                <c:pt idx="20">
                  <c:v>1.74</c:v>
                </c:pt>
                <c:pt idx="21">
                  <c:v>2.5500000000000003</c:v>
                </c:pt>
                <c:pt idx="22">
                  <c:v>1.1000000000000001</c:v>
                </c:pt>
                <c:pt idx="23">
                  <c:v>12.549999999999997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33F-45C3-A3D4-6CAA246CEDA8}"/>
            </c:ext>
          </c:extLst>
        </c:ser>
        <c:ser>
          <c:idx val="28"/>
          <c:order val="28"/>
          <c:tx>
            <c:strRef>
              <c:f>Hoja1!$AD$1</c:f>
              <c:strCache>
                <c:ptCount val="1"/>
                <c:pt idx="0">
                  <c:v>jul-17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Hoja1!$AD$2:$AD$25</c:f>
              <c:numCache>
                <c:formatCode>0.0</c:formatCode>
                <c:ptCount val="24"/>
                <c:pt idx="0">
                  <c:v>0.63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0.03</c:v>
                </c:pt>
                <c:pt idx="6">
                  <c:v>0.04</c:v>
                </c:pt>
                <c:pt idx="7">
                  <c:v>0.15000000000000002</c:v>
                </c:pt>
                <c:pt idx="8">
                  <c:v>0.51</c:v>
                </c:pt>
                <c:pt idx="9">
                  <c:v>0.06</c:v>
                </c:pt>
                <c:pt idx="10">
                  <c:v>0.49</c:v>
                </c:pt>
                <c:pt idx="11">
                  <c:v>1.85</c:v>
                </c:pt>
                <c:pt idx="12">
                  <c:v>0.78</c:v>
                </c:pt>
                <c:pt idx="13">
                  <c:v>5.03</c:v>
                </c:pt>
                <c:pt idx="14">
                  <c:v>0.66999999999999993</c:v>
                </c:pt>
                <c:pt idx="15">
                  <c:v>0.72</c:v>
                </c:pt>
                <c:pt idx="16">
                  <c:v>21.39</c:v>
                </c:pt>
                <c:pt idx="17">
                  <c:v>10.07</c:v>
                </c:pt>
                <c:pt idx="18">
                  <c:v>10.379999999999999</c:v>
                </c:pt>
                <c:pt idx="19">
                  <c:v>24.669999999999998</c:v>
                </c:pt>
                <c:pt idx="20">
                  <c:v>2.44</c:v>
                </c:pt>
                <c:pt idx="21">
                  <c:v>3.28</c:v>
                </c:pt>
                <c:pt idx="22">
                  <c:v>1.3900000000000001</c:v>
                </c:pt>
                <c:pt idx="23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33F-45C3-A3D4-6CAA246CEDA8}"/>
            </c:ext>
          </c:extLst>
        </c:ser>
        <c:ser>
          <c:idx val="29"/>
          <c:order val="29"/>
          <c:tx>
            <c:strRef>
              <c:f>Hoja1!$AE$1</c:f>
              <c:strCache>
                <c:ptCount val="1"/>
                <c:pt idx="0">
                  <c:v>ago-17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Hoja1!$AE$2:$AE$25</c:f>
              <c:numCache>
                <c:formatCode>0.0</c:formatCode>
                <c:ptCount val="24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16.919999999999998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33F-45C3-A3D4-6CAA246CEDA8}"/>
            </c:ext>
          </c:extLst>
        </c:ser>
        <c:ser>
          <c:idx val="30"/>
          <c:order val="30"/>
          <c:tx>
            <c:strRef>
              <c:f>Hoja1!$AF$1</c:f>
              <c:strCache>
                <c:ptCount val="1"/>
                <c:pt idx="0">
                  <c:v>sep-17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Hoja1!$AF$2:$AF$25</c:f>
              <c:numCache>
                <c:formatCode>0.0</c:formatCode>
                <c:ptCount val="24"/>
                <c:pt idx="0">
                  <c:v>0.86</c:v>
                </c:pt>
                <c:pt idx="1">
                  <c:v>0.1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0.42</c:v>
                </c:pt>
                <c:pt idx="5">
                  <c:v>0</c:v>
                </c:pt>
                <c:pt idx="6">
                  <c:v>0.23</c:v>
                </c:pt>
                <c:pt idx="7">
                  <c:v>0</c:v>
                </c:pt>
                <c:pt idx="8">
                  <c:v>0.22</c:v>
                </c:pt>
                <c:pt idx="9">
                  <c:v>0.2</c:v>
                </c:pt>
                <c:pt idx="10">
                  <c:v>0.11</c:v>
                </c:pt>
                <c:pt idx="11">
                  <c:v>2.02</c:v>
                </c:pt>
                <c:pt idx="12">
                  <c:v>0.2</c:v>
                </c:pt>
                <c:pt idx="13">
                  <c:v>2.0499999999999998</c:v>
                </c:pt>
                <c:pt idx="14">
                  <c:v>0.33</c:v>
                </c:pt>
                <c:pt idx="15">
                  <c:v>4.53</c:v>
                </c:pt>
                <c:pt idx="16">
                  <c:v>18.41</c:v>
                </c:pt>
                <c:pt idx="17">
                  <c:v>6.51</c:v>
                </c:pt>
                <c:pt idx="18">
                  <c:v>41.610000000000007</c:v>
                </c:pt>
                <c:pt idx="19">
                  <c:v>5.78</c:v>
                </c:pt>
                <c:pt idx="20">
                  <c:v>1.76</c:v>
                </c:pt>
                <c:pt idx="21">
                  <c:v>2.6900000000000004</c:v>
                </c:pt>
                <c:pt idx="22">
                  <c:v>1</c:v>
                </c:pt>
                <c:pt idx="23">
                  <c:v>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33F-45C3-A3D4-6CAA246CEDA8}"/>
            </c:ext>
          </c:extLst>
        </c:ser>
        <c:ser>
          <c:idx val="31"/>
          <c:order val="31"/>
          <c:tx>
            <c:strRef>
              <c:f>Hoja1!$AG$1</c:f>
              <c:strCache>
                <c:ptCount val="1"/>
                <c:pt idx="0">
                  <c:v>oct-17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Hoja1!$AG$2:$AG$25</c:f>
              <c:numCache>
                <c:formatCode>0.0</c:formatCode>
                <c:ptCount val="24"/>
                <c:pt idx="0">
                  <c:v>0.19</c:v>
                </c:pt>
                <c:pt idx="1">
                  <c:v>0.49</c:v>
                </c:pt>
                <c:pt idx="2">
                  <c:v>0.28000000000000003</c:v>
                </c:pt>
                <c:pt idx="3">
                  <c:v>0.68</c:v>
                </c:pt>
                <c:pt idx="4">
                  <c:v>0.63</c:v>
                </c:pt>
                <c:pt idx="5">
                  <c:v>7.0000000000000007E-2</c:v>
                </c:pt>
                <c:pt idx="6">
                  <c:v>0.28000000000000003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</c:v>
                </c:pt>
                <c:pt idx="10">
                  <c:v>0.73</c:v>
                </c:pt>
                <c:pt idx="11">
                  <c:v>1.42</c:v>
                </c:pt>
                <c:pt idx="12">
                  <c:v>0.57000000000000006</c:v>
                </c:pt>
                <c:pt idx="13">
                  <c:v>1.8699999999999999</c:v>
                </c:pt>
                <c:pt idx="14">
                  <c:v>0.48000000000000004</c:v>
                </c:pt>
                <c:pt idx="15">
                  <c:v>4.1400000000000006</c:v>
                </c:pt>
                <c:pt idx="16">
                  <c:v>5.17</c:v>
                </c:pt>
                <c:pt idx="17">
                  <c:v>9.3999999999999986</c:v>
                </c:pt>
                <c:pt idx="18">
                  <c:v>36.949999999999996</c:v>
                </c:pt>
                <c:pt idx="19">
                  <c:v>7.3900000000000006</c:v>
                </c:pt>
                <c:pt idx="20">
                  <c:v>3.21</c:v>
                </c:pt>
                <c:pt idx="21">
                  <c:v>3.7199999999999998</c:v>
                </c:pt>
                <c:pt idx="22">
                  <c:v>1.3699999999999999</c:v>
                </c:pt>
                <c:pt idx="23">
                  <c:v>20.779999999999994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33F-45C3-A3D4-6CAA246CEDA8}"/>
            </c:ext>
          </c:extLst>
        </c:ser>
        <c:ser>
          <c:idx val="32"/>
          <c:order val="32"/>
          <c:tx>
            <c:strRef>
              <c:f>Hoja1!$AH$1</c:f>
              <c:strCache>
                <c:ptCount val="1"/>
                <c:pt idx="0">
                  <c:v>nov-17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Hoja1!$AH$2:$AH$25</c:f>
              <c:numCache>
                <c:formatCode>0.0</c:formatCode>
                <c:ptCount val="24"/>
                <c:pt idx="0">
                  <c:v>1.3299999999999998</c:v>
                </c:pt>
                <c:pt idx="1">
                  <c:v>0.26</c:v>
                </c:pt>
                <c:pt idx="2">
                  <c:v>0.26</c:v>
                </c:pt>
                <c:pt idx="3">
                  <c:v>0.43</c:v>
                </c:pt>
                <c:pt idx="4">
                  <c:v>0.11000000000000001</c:v>
                </c:pt>
                <c:pt idx="5">
                  <c:v>0.08</c:v>
                </c:pt>
                <c:pt idx="6">
                  <c:v>0.44999999999999996</c:v>
                </c:pt>
                <c:pt idx="7">
                  <c:v>0.24</c:v>
                </c:pt>
                <c:pt idx="8">
                  <c:v>0.32</c:v>
                </c:pt>
                <c:pt idx="9">
                  <c:v>0.52</c:v>
                </c:pt>
                <c:pt idx="10">
                  <c:v>0.75</c:v>
                </c:pt>
                <c:pt idx="11">
                  <c:v>1.76</c:v>
                </c:pt>
                <c:pt idx="12">
                  <c:v>0.03</c:v>
                </c:pt>
                <c:pt idx="13">
                  <c:v>2.62</c:v>
                </c:pt>
                <c:pt idx="14">
                  <c:v>0.87999999999999989</c:v>
                </c:pt>
                <c:pt idx="15">
                  <c:v>6.05</c:v>
                </c:pt>
                <c:pt idx="16">
                  <c:v>6.32</c:v>
                </c:pt>
                <c:pt idx="17">
                  <c:v>8.43</c:v>
                </c:pt>
                <c:pt idx="18">
                  <c:v>37.61</c:v>
                </c:pt>
                <c:pt idx="19">
                  <c:v>10.43</c:v>
                </c:pt>
                <c:pt idx="20">
                  <c:v>3.21</c:v>
                </c:pt>
                <c:pt idx="21">
                  <c:v>2.61</c:v>
                </c:pt>
                <c:pt idx="22">
                  <c:v>2.33</c:v>
                </c:pt>
                <c:pt idx="23">
                  <c:v>12.990000000000002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33F-45C3-A3D4-6CAA246CEDA8}"/>
            </c:ext>
          </c:extLst>
        </c:ser>
        <c:ser>
          <c:idx val="33"/>
          <c:order val="33"/>
          <c:tx>
            <c:strRef>
              <c:f>Hoja1!$AI$1</c:f>
              <c:strCache>
                <c:ptCount val="1"/>
                <c:pt idx="0">
                  <c:v>dic-17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Hoja1!$AI$2:$AI$25</c:f>
              <c:numCache>
                <c:formatCode>0.0</c:formatCode>
                <c:ptCount val="24"/>
                <c:pt idx="0">
                  <c:v>2.02</c:v>
                </c:pt>
                <c:pt idx="1">
                  <c:v>0.23</c:v>
                </c:pt>
                <c:pt idx="2">
                  <c:v>0.68</c:v>
                </c:pt>
                <c:pt idx="3">
                  <c:v>0.2</c:v>
                </c:pt>
                <c:pt idx="4">
                  <c:v>0.48</c:v>
                </c:pt>
                <c:pt idx="5">
                  <c:v>0.05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0.3</c:v>
                </c:pt>
                <c:pt idx="9">
                  <c:v>0</c:v>
                </c:pt>
                <c:pt idx="10">
                  <c:v>0.28000000000000003</c:v>
                </c:pt>
                <c:pt idx="11">
                  <c:v>1.74</c:v>
                </c:pt>
                <c:pt idx="12">
                  <c:v>0.39</c:v>
                </c:pt>
                <c:pt idx="13">
                  <c:v>1.1300000000000001</c:v>
                </c:pt>
                <c:pt idx="14">
                  <c:v>1.36</c:v>
                </c:pt>
                <c:pt idx="15">
                  <c:v>7.1</c:v>
                </c:pt>
                <c:pt idx="16">
                  <c:v>6.5100000000000007</c:v>
                </c:pt>
                <c:pt idx="17">
                  <c:v>8.69</c:v>
                </c:pt>
                <c:pt idx="18">
                  <c:v>34.82</c:v>
                </c:pt>
                <c:pt idx="19">
                  <c:v>9.0300000000000011</c:v>
                </c:pt>
                <c:pt idx="20">
                  <c:v>3.12</c:v>
                </c:pt>
                <c:pt idx="21">
                  <c:v>4.3099999999999996</c:v>
                </c:pt>
                <c:pt idx="22">
                  <c:v>1.31</c:v>
                </c:pt>
                <c:pt idx="23">
                  <c:v>15.949999999999998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33F-45C3-A3D4-6CAA246CEDA8}"/>
            </c:ext>
          </c:extLst>
        </c:ser>
        <c:ser>
          <c:idx val="34"/>
          <c:order val="34"/>
          <c:tx>
            <c:strRef>
              <c:f>Hoja1!$AJ$1</c:f>
              <c:strCache>
                <c:ptCount val="1"/>
                <c:pt idx="0">
                  <c:v>ene-18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Hoja1!$AJ$2:$AJ$25</c:f>
              <c:numCache>
                <c:formatCode>0.0</c:formatCode>
                <c:ptCount val="24"/>
                <c:pt idx="0">
                  <c:v>1.07</c:v>
                </c:pt>
                <c:pt idx="1">
                  <c:v>0.28000000000000003</c:v>
                </c:pt>
                <c:pt idx="2">
                  <c:v>0.51</c:v>
                </c:pt>
                <c:pt idx="3">
                  <c:v>0.31000000000000005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</c:v>
                </c:pt>
                <c:pt idx="7">
                  <c:v>0.34</c:v>
                </c:pt>
                <c:pt idx="8">
                  <c:v>7.82</c:v>
                </c:pt>
                <c:pt idx="9">
                  <c:v>7.0000000000000007E-2</c:v>
                </c:pt>
                <c:pt idx="10">
                  <c:v>0.42</c:v>
                </c:pt>
                <c:pt idx="11">
                  <c:v>1.88</c:v>
                </c:pt>
                <c:pt idx="12">
                  <c:v>0.73</c:v>
                </c:pt>
                <c:pt idx="13">
                  <c:v>2.21</c:v>
                </c:pt>
                <c:pt idx="14">
                  <c:v>3.48</c:v>
                </c:pt>
                <c:pt idx="15">
                  <c:v>1.24</c:v>
                </c:pt>
                <c:pt idx="16">
                  <c:v>9.4799999999999986</c:v>
                </c:pt>
                <c:pt idx="17">
                  <c:v>9.1100000000000012</c:v>
                </c:pt>
                <c:pt idx="18">
                  <c:v>30.220000000000002</c:v>
                </c:pt>
                <c:pt idx="19">
                  <c:v>7.89</c:v>
                </c:pt>
                <c:pt idx="20">
                  <c:v>2.5199999999999996</c:v>
                </c:pt>
                <c:pt idx="21">
                  <c:v>3.13</c:v>
                </c:pt>
                <c:pt idx="22">
                  <c:v>0.69</c:v>
                </c:pt>
                <c:pt idx="2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33F-45C3-A3D4-6CAA246C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33696"/>
        <c:axId val="27535232"/>
      </c:lineChart>
      <c:catAx>
        <c:axId val="275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535232"/>
        <c:crossesAt val="0"/>
        <c:auto val="1"/>
        <c:lblAlgn val="ctr"/>
        <c:lblOffset val="100"/>
        <c:noMultiLvlLbl val="0"/>
      </c:catAx>
      <c:valAx>
        <c:axId val="275352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7533696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ene-17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Hoja1!$B$2:$B$37</c:f>
              <c:numCache>
                <c:formatCode>0.0</c:formatCode>
                <c:ptCount val="36"/>
                <c:pt idx="0">
                  <c:v>1.32</c:v>
                </c:pt>
                <c:pt idx="1">
                  <c:v>0.1</c:v>
                </c:pt>
                <c:pt idx="2">
                  <c:v>0.16</c:v>
                </c:pt>
                <c:pt idx="3">
                  <c:v>0.54</c:v>
                </c:pt>
                <c:pt idx="4">
                  <c:v>0.99</c:v>
                </c:pt>
                <c:pt idx="5">
                  <c:v>0</c:v>
                </c:pt>
                <c:pt idx="6">
                  <c:v>0.1</c:v>
                </c:pt>
                <c:pt idx="7">
                  <c:v>0.69</c:v>
                </c:pt>
                <c:pt idx="8">
                  <c:v>1.38</c:v>
                </c:pt>
                <c:pt idx="9">
                  <c:v>3.94</c:v>
                </c:pt>
                <c:pt idx="10">
                  <c:v>1.46</c:v>
                </c:pt>
                <c:pt idx="11">
                  <c:v>23.26</c:v>
                </c:pt>
                <c:pt idx="12">
                  <c:v>36.409999999999997</c:v>
                </c:pt>
                <c:pt idx="13">
                  <c:v>1.5799999999999998</c:v>
                </c:pt>
                <c:pt idx="14">
                  <c:v>8.73</c:v>
                </c:pt>
                <c:pt idx="15">
                  <c:v>1.04</c:v>
                </c:pt>
                <c:pt idx="16">
                  <c:v>3.78</c:v>
                </c:pt>
                <c:pt idx="17">
                  <c:v>4</c:v>
                </c:pt>
                <c:pt idx="18">
                  <c:v>4.88</c:v>
                </c:pt>
                <c:pt idx="19">
                  <c:v>0.06</c:v>
                </c:pt>
                <c:pt idx="20">
                  <c:v>0.87</c:v>
                </c:pt>
                <c:pt idx="21">
                  <c:v>0.33999999999999997</c:v>
                </c:pt>
                <c:pt idx="22">
                  <c:v>0</c:v>
                </c:pt>
                <c:pt idx="23">
                  <c:v>0.98</c:v>
                </c:pt>
                <c:pt idx="24">
                  <c:v>0.09</c:v>
                </c:pt>
                <c:pt idx="25">
                  <c:v>0.34</c:v>
                </c:pt>
                <c:pt idx="26">
                  <c:v>0</c:v>
                </c:pt>
                <c:pt idx="27">
                  <c:v>0.69</c:v>
                </c:pt>
                <c:pt idx="28">
                  <c:v>0.34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1.01</c:v>
                </c:pt>
                <c:pt idx="35">
                  <c:v>0.92999999999999994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A-4E8E-B8E8-218F5C2851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Hoja1!$C$2:$C$37</c:f>
              <c:numCache>
                <c:formatCode>0.0</c:formatCode>
                <c:ptCount val="36"/>
                <c:pt idx="0">
                  <c:v>0.83000000000000007</c:v>
                </c:pt>
                <c:pt idx="1">
                  <c:v>0</c:v>
                </c:pt>
                <c:pt idx="2">
                  <c:v>0.26</c:v>
                </c:pt>
                <c:pt idx="3">
                  <c:v>0.76</c:v>
                </c:pt>
                <c:pt idx="4">
                  <c:v>0</c:v>
                </c:pt>
                <c:pt idx="5">
                  <c:v>0</c:v>
                </c:pt>
                <c:pt idx="6">
                  <c:v>0.49</c:v>
                </c:pt>
                <c:pt idx="7">
                  <c:v>0.26</c:v>
                </c:pt>
                <c:pt idx="8">
                  <c:v>0.33</c:v>
                </c:pt>
                <c:pt idx="9">
                  <c:v>2.82</c:v>
                </c:pt>
                <c:pt idx="10">
                  <c:v>1.01</c:v>
                </c:pt>
                <c:pt idx="11">
                  <c:v>12.510000000000002</c:v>
                </c:pt>
                <c:pt idx="12">
                  <c:v>29.220000000000002</c:v>
                </c:pt>
                <c:pt idx="13">
                  <c:v>3.3000000000000003</c:v>
                </c:pt>
                <c:pt idx="14">
                  <c:v>15.690000000000001</c:v>
                </c:pt>
                <c:pt idx="15">
                  <c:v>7.8000000000000007</c:v>
                </c:pt>
                <c:pt idx="16">
                  <c:v>2.08</c:v>
                </c:pt>
                <c:pt idx="17">
                  <c:v>3.42</c:v>
                </c:pt>
                <c:pt idx="18">
                  <c:v>0.67</c:v>
                </c:pt>
                <c:pt idx="19">
                  <c:v>0.9</c:v>
                </c:pt>
                <c:pt idx="20">
                  <c:v>2.59</c:v>
                </c:pt>
                <c:pt idx="21">
                  <c:v>5.63</c:v>
                </c:pt>
                <c:pt idx="22">
                  <c:v>0</c:v>
                </c:pt>
                <c:pt idx="23">
                  <c:v>0.13</c:v>
                </c:pt>
                <c:pt idx="24">
                  <c:v>7.0000000000000007E-2</c:v>
                </c:pt>
                <c:pt idx="25">
                  <c:v>0</c:v>
                </c:pt>
                <c:pt idx="26">
                  <c:v>0.79999999999999993</c:v>
                </c:pt>
                <c:pt idx="27">
                  <c:v>1.58</c:v>
                </c:pt>
                <c:pt idx="28">
                  <c:v>0</c:v>
                </c:pt>
                <c:pt idx="29">
                  <c:v>0</c:v>
                </c:pt>
                <c:pt idx="30">
                  <c:v>0.47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2.88</c:v>
                </c:pt>
                <c:pt idx="35">
                  <c:v>3.4999999999999996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A-4E8E-B8E8-218F5C28510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Hoja1!$D$2:$D$37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0.81</c:v>
                </c:pt>
                <c:pt idx="3">
                  <c:v>0.69000000000000006</c:v>
                </c:pt>
                <c:pt idx="4">
                  <c:v>0</c:v>
                </c:pt>
                <c:pt idx="5">
                  <c:v>0.08</c:v>
                </c:pt>
                <c:pt idx="6">
                  <c:v>1.1300000000000001</c:v>
                </c:pt>
                <c:pt idx="7">
                  <c:v>0.62</c:v>
                </c:pt>
                <c:pt idx="8">
                  <c:v>0.76</c:v>
                </c:pt>
                <c:pt idx="9">
                  <c:v>4.0999999999999996</c:v>
                </c:pt>
                <c:pt idx="10">
                  <c:v>1.01</c:v>
                </c:pt>
                <c:pt idx="11">
                  <c:v>0.3</c:v>
                </c:pt>
                <c:pt idx="12">
                  <c:v>35.299999999999997</c:v>
                </c:pt>
                <c:pt idx="13">
                  <c:v>3.5300000000000002</c:v>
                </c:pt>
                <c:pt idx="14">
                  <c:v>15.64</c:v>
                </c:pt>
                <c:pt idx="15">
                  <c:v>1.21</c:v>
                </c:pt>
                <c:pt idx="16">
                  <c:v>1.58</c:v>
                </c:pt>
                <c:pt idx="17">
                  <c:v>15.879999999999999</c:v>
                </c:pt>
                <c:pt idx="18">
                  <c:v>0.21</c:v>
                </c:pt>
                <c:pt idx="19">
                  <c:v>1.49</c:v>
                </c:pt>
                <c:pt idx="20">
                  <c:v>1.05</c:v>
                </c:pt>
                <c:pt idx="21">
                  <c:v>5.16</c:v>
                </c:pt>
                <c:pt idx="22">
                  <c:v>0.3</c:v>
                </c:pt>
                <c:pt idx="23">
                  <c:v>1.31</c:v>
                </c:pt>
                <c:pt idx="24">
                  <c:v>0.4</c:v>
                </c:pt>
                <c:pt idx="25">
                  <c:v>0.21</c:v>
                </c:pt>
                <c:pt idx="26">
                  <c:v>0</c:v>
                </c:pt>
                <c:pt idx="27">
                  <c:v>0.98</c:v>
                </c:pt>
                <c:pt idx="28">
                  <c:v>0</c:v>
                </c:pt>
                <c:pt idx="29">
                  <c:v>1.4</c:v>
                </c:pt>
                <c:pt idx="30">
                  <c:v>0.18</c:v>
                </c:pt>
                <c:pt idx="31">
                  <c:v>0.12</c:v>
                </c:pt>
                <c:pt idx="32">
                  <c:v>0.25</c:v>
                </c:pt>
                <c:pt idx="33">
                  <c:v>0.16</c:v>
                </c:pt>
                <c:pt idx="34">
                  <c:v>0.7</c:v>
                </c:pt>
                <c:pt idx="35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DA-4E8E-B8E8-218F5C28510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Hoja1!$E$2:$E$37</c:f>
              <c:numCache>
                <c:formatCode>0.0</c:formatCode>
                <c:ptCount val="36"/>
                <c:pt idx="0">
                  <c:v>0.57999999999999996</c:v>
                </c:pt>
                <c:pt idx="1">
                  <c:v>0</c:v>
                </c:pt>
                <c:pt idx="2">
                  <c:v>0.15</c:v>
                </c:pt>
                <c:pt idx="3">
                  <c:v>0.36</c:v>
                </c:pt>
                <c:pt idx="4">
                  <c:v>0</c:v>
                </c:pt>
                <c:pt idx="5">
                  <c:v>0.44999999999999996</c:v>
                </c:pt>
                <c:pt idx="6">
                  <c:v>0</c:v>
                </c:pt>
                <c:pt idx="7">
                  <c:v>0.44</c:v>
                </c:pt>
                <c:pt idx="8">
                  <c:v>0.3</c:v>
                </c:pt>
                <c:pt idx="9">
                  <c:v>2.4500000000000002</c:v>
                </c:pt>
                <c:pt idx="10">
                  <c:v>0.25</c:v>
                </c:pt>
                <c:pt idx="11">
                  <c:v>0.17</c:v>
                </c:pt>
                <c:pt idx="12">
                  <c:v>41.36</c:v>
                </c:pt>
                <c:pt idx="13">
                  <c:v>2.4099999999999997</c:v>
                </c:pt>
                <c:pt idx="14">
                  <c:v>14.24</c:v>
                </c:pt>
                <c:pt idx="15">
                  <c:v>4.33</c:v>
                </c:pt>
                <c:pt idx="16">
                  <c:v>0.95</c:v>
                </c:pt>
                <c:pt idx="17">
                  <c:v>8.0300000000000011</c:v>
                </c:pt>
                <c:pt idx="18">
                  <c:v>2.4</c:v>
                </c:pt>
                <c:pt idx="19">
                  <c:v>7.0600000000000005</c:v>
                </c:pt>
                <c:pt idx="20">
                  <c:v>1.04</c:v>
                </c:pt>
                <c:pt idx="21">
                  <c:v>6.4399999999999995</c:v>
                </c:pt>
                <c:pt idx="22">
                  <c:v>0.13</c:v>
                </c:pt>
                <c:pt idx="23">
                  <c:v>2.68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0.12</c:v>
                </c:pt>
                <c:pt idx="34">
                  <c:v>0.31</c:v>
                </c:pt>
                <c:pt idx="35">
                  <c:v>2.8200000000000003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DA-4E8E-B8E8-218F5C28510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Hoja1!$F$2:$F$37</c:f>
              <c:numCache>
                <c:formatCode>0.0</c:formatCode>
                <c:ptCount val="36"/>
                <c:pt idx="0">
                  <c:v>2.7099999999999995</c:v>
                </c:pt>
                <c:pt idx="1">
                  <c:v>0</c:v>
                </c:pt>
                <c:pt idx="2">
                  <c:v>0.21</c:v>
                </c:pt>
                <c:pt idx="3">
                  <c:v>0.17</c:v>
                </c:pt>
                <c:pt idx="4">
                  <c:v>1.1100000000000001</c:v>
                </c:pt>
                <c:pt idx="5">
                  <c:v>0.17</c:v>
                </c:pt>
                <c:pt idx="6">
                  <c:v>0</c:v>
                </c:pt>
                <c:pt idx="7">
                  <c:v>1.33</c:v>
                </c:pt>
                <c:pt idx="8">
                  <c:v>0.81</c:v>
                </c:pt>
                <c:pt idx="9">
                  <c:v>2.33</c:v>
                </c:pt>
                <c:pt idx="10">
                  <c:v>5.4</c:v>
                </c:pt>
                <c:pt idx="11">
                  <c:v>2.44</c:v>
                </c:pt>
                <c:pt idx="12">
                  <c:v>5.37</c:v>
                </c:pt>
                <c:pt idx="13">
                  <c:v>15.81</c:v>
                </c:pt>
                <c:pt idx="14">
                  <c:v>13.09</c:v>
                </c:pt>
                <c:pt idx="15">
                  <c:v>25.56</c:v>
                </c:pt>
                <c:pt idx="16">
                  <c:v>1.1400000000000001</c:v>
                </c:pt>
                <c:pt idx="17">
                  <c:v>2.4299999999999997</c:v>
                </c:pt>
                <c:pt idx="18">
                  <c:v>5.01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0.15</c:v>
                </c:pt>
                <c:pt idx="22">
                  <c:v>0.26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6.78</c:v>
                </c:pt>
                <c:pt idx="28">
                  <c:v>0</c:v>
                </c:pt>
                <c:pt idx="29">
                  <c:v>0.44</c:v>
                </c:pt>
                <c:pt idx="30">
                  <c:v>0.21</c:v>
                </c:pt>
                <c:pt idx="31">
                  <c:v>0</c:v>
                </c:pt>
                <c:pt idx="32">
                  <c:v>0</c:v>
                </c:pt>
                <c:pt idx="33">
                  <c:v>2.46</c:v>
                </c:pt>
                <c:pt idx="34">
                  <c:v>0</c:v>
                </c:pt>
                <c:pt idx="35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DA-4E8E-B8E8-218F5C28510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Hoja1!$G$2:$G$37</c:f>
              <c:numCache>
                <c:formatCode>0.0</c:formatCode>
                <c:ptCount val="36"/>
                <c:pt idx="0">
                  <c:v>1.82</c:v>
                </c:pt>
                <c:pt idx="1">
                  <c:v>0.2</c:v>
                </c:pt>
                <c:pt idx="2">
                  <c:v>0</c:v>
                </c:pt>
                <c:pt idx="3">
                  <c:v>0.8600000000000001</c:v>
                </c:pt>
                <c:pt idx="4">
                  <c:v>0</c:v>
                </c:pt>
                <c:pt idx="5">
                  <c:v>1.1399999999999999</c:v>
                </c:pt>
                <c:pt idx="6">
                  <c:v>0.16</c:v>
                </c:pt>
                <c:pt idx="7">
                  <c:v>0.5</c:v>
                </c:pt>
                <c:pt idx="8">
                  <c:v>2.19</c:v>
                </c:pt>
                <c:pt idx="9">
                  <c:v>0.3</c:v>
                </c:pt>
                <c:pt idx="10">
                  <c:v>0.48</c:v>
                </c:pt>
                <c:pt idx="11">
                  <c:v>0.81</c:v>
                </c:pt>
                <c:pt idx="12">
                  <c:v>0.36</c:v>
                </c:pt>
                <c:pt idx="13">
                  <c:v>1.21</c:v>
                </c:pt>
                <c:pt idx="14">
                  <c:v>7.29</c:v>
                </c:pt>
                <c:pt idx="15">
                  <c:v>0.52</c:v>
                </c:pt>
                <c:pt idx="16">
                  <c:v>0.35</c:v>
                </c:pt>
                <c:pt idx="17">
                  <c:v>6.34</c:v>
                </c:pt>
                <c:pt idx="18">
                  <c:v>16.28</c:v>
                </c:pt>
                <c:pt idx="19">
                  <c:v>32.15</c:v>
                </c:pt>
                <c:pt idx="20">
                  <c:v>7.59</c:v>
                </c:pt>
                <c:pt idx="21">
                  <c:v>1.1599999999999999</c:v>
                </c:pt>
                <c:pt idx="22">
                  <c:v>1.25</c:v>
                </c:pt>
                <c:pt idx="23">
                  <c:v>2.5900000000000003</c:v>
                </c:pt>
                <c:pt idx="24">
                  <c:v>0</c:v>
                </c:pt>
                <c:pt idx="25">
                  <c:v>8.07</c:v>
                </c:pt>
                <c:pt idx="26">
                  <c:v>0.28999999999999998</c:v>
                </c:pt>
                <c:pt idx="27">
                  <c:v>0.82000000000000006</c:v>
                </c:pt>
                <c:pt idx="28">
                  <c:v>0</c:v>
                </c:pt>
                <c:pt idx="29">
                  <c:v>0</c:v>
                </c:pt>
                <c:pt idx="30">
                  <c:v>0.92</c:v>
                </c:pt>
                <c:pt idx="31">
                  <c:v>0.26</c:v>
                </c:pt>
                <c:pt idx="32">
                  <c:v>0</c:v>
                </c:pt>
                <c:pt idx="33">
                  <c:v>0</c:v>
                </c:pt>
                <c:pt idx="34">
                  <c:v>0.57999999999999996</c:v>
                </c:pt>
                <c:pt idx="35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DA-4E8E-B8E8-218F5C28510D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Hoja1!$H$2:$H$37</c:f>
              <c:numCache>
                <c:formatCode>0.0</c:formatCode>
                <c:ptCount val="36"/>
                <c:pt idx="0">
                  <c:v>1.98</c:v>
                </c:pt>
                <c:pt idx="1">
                  <c:v>0</c:v>
                </c:pt>
                <c:pt idx="2">
                  <c:v>0</c:v>
                </c:pt>
                <c:pt idx="3">
                  <c:v>0.17</c:v>
                </c:pt>
                <c:pt idx="4">
                  <c:v>0.23</c:v>
                </c:pt>
                <c:pt idx="5">
                  <c:v>0.44</c:v>
                </c:pt>
                <c:pt idx="6">
                  <c:v>0.1</c:v>
                </c:pt>
                <c:pt idx="7">
                  <c:v>0.15</c:v>
                </c:pt>
                <c:pt idx="8">
                  <c:v>0.87</c:v>
                </c:pt>
                <c:pt idx="9">
                  <c:v>0</c:v>
                </c:pt>
                <c:pt idx="10">
                  <c:v>0</c:v>
                </c:pt>
                <c:pt idx="11">
                  <c:v>0.44</c:v>
                </c:pt>
                <c:pt idx="12">
                  <c:v>0.65999999999999992</c:v>
                </c:pt>
                <c:pt idx="13">
                  <c:v>0.44</c:v>
                </c:pt>
                <c:pt idx="14">
                  <c:v>6.32</c:v>
                </c:pt>
                <c:pt idx="15">
                  <c:v>0</c:v>
                </c:pt>
                <c:pt idx="16">
                  <c:v>0.41</c:v>
                </c:pt>
                <c:pt idx="17">
                  <c:v>9.01</c:v>
                </c:pt>
                <c:pt idx="18">
                  <c:v>3.63</c:v>
                </c:pt>
                <c:pt idx="19">
                  <c:v>8.67</c:v>
                </c:pt>
                <c:pt idx="20">
                  <c:v>40.129999999999995</c:v>
                </c:pt>
                <c:pt idx="21">
                  <c:v>2.97</c:v>
                </c:pt>
                <c:pt idx="22">
                  <c:v>0.4</c:v>
                </c:pt>
                <c:pt idx="23">
                  <c:v>3.51</c:v>
                </c:pt>
                <c:pt idx="24">
                  <c:v>0</c:v>
                </c:pt>
                <c:pt idx="25">
                  <c:v>8.66</c:v>
                </c:pt>
                <c:pt idx="26">
                  <c:v>0</c:v>
                </c:pt>
                <c:pt idx="27">
                  <c:v>0.47</c:v>
                </c:pt>
                <c:pt idx="28">
                  <c:v>0.56000000000000005</c:v>
                </c:pt>
                <c:pt idx="29">
                  <c:v>0.48</c:v>
                </c:pt>
                <c:pt idx="30">
                  <c:v>0.1</c:v>
                </c:pt>
                <c:pt idx="31">
                  <c:v>0</c:v>
                </c:pt>
                <c:pt idx="32">
                  <c:v>0</c:v>
                </c:pt>
                <c:pt idx="33">
                  <c:v>0.47</c:v>
                </c:pt>
                <c:pt idx="34">
                  <c:v>0.76</c:v>
                </c:pt>
                <c:pt idx="35">
                  <c:v>8.02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DA-4E8E-B8E8-218F5C28510D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Hoja1!$I$2:$I$37</c:f>
              <c:numCache>
                <c:formatCode>0.0</c:formatCode>
                <c:ptCount val="36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1.35</c:v>
                </c:pt>
                <c:pt idx="24">
                  <c:v>2.0300000000000002</c:v>
                </c:pt>
                <c:pt idx="25">
                  <c:v>2.8400000000000003</c:v>
                </c:pt>
                <c:pt idx="26">
                  <c:v>0.42</c:v>
                </c:pt>
                <c:pt idx="27">
                  <c:v>7.2299999999999995</c:v>
                </c:pt>
                <c:pt idx="28">
                  <c:v>0.14000000000000001</c:v>
                </c:pt>
                <c:pt idx="29">
                  <c:v>0.27</c:v>
                </c:pt>
                <c:pt idx="30">
                  <c:v>1.61</c:v>
                </c:pt>
                <c:pt idx="31">
                  <c:v>0.22000000000000003</c:v>
                </c:pt>
                <c:pt idx="32">
                  <c:v>0</c:v>
                </c:pt>
                <c:pt idx="33">
                  <c:v>0.13</c:v>
                </c:pt>
                <c:pt idx="34">
                  <c:v>0</c:v>
                </c:pt>
                <c:pt idx="35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DA-4E8E-B8E8-218F5C28510D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Hoja1!$J$2:$J$37</c:f>
              <c:numCache>
                <c:formatCode>0.0</c:formatCode>
                <c:ptCount val="36"/>
                <c:pt idx="0">
                  <c:v>0.79</c:v>
                </c:pt>
                <c:pt idx="1">
                  <c:v>1.64</c:v>
                </c:pt>
                <c:pt idx="2">
                  <c:v>0.19</c:v>
                </c:pt>
                <c:pt idx="3">
                  <c:v>0.58000000000000007</c:v>
                </c:pt>
                <c:pt idx="4">
                  <c:v>0.42</c:v>
                </c:pt>
                <c:pt idx="5">
                  <c:v>0.15</c:v>
                </c:pt>
                <c:pt idx="6">
                  <c:v>0</c:v>
                </c:pt>
                <c:pt idx="7">
                  <c:v>1.1700000000000002</c:v>
                </c:pt>
                <c:pt idx="8">
                  <c:v>0.46</c:v>
                </c:pt>
                <c:pt idx="9">
                  <c:v>0.5</c:v>
                </c:pt>
                <c:pt idx="10">
                  <c:v>0.19</c:v>
                </c:pt>
                <c:pt idx="11">
                  <c:v>0</c:v>
                </c:pt>
                <c:pt idx="12">
                  <c:v>0.22</c:v>
                </c:pt>
                <c:pt idx="13">
                  <c:v>0.44</c:v>
                </c:pt>
                <c:pt idx="14">
                  <c:v>2.62</c:v>
                </c:pt>
                <c:pt idx="15">
                  <c:v>6.69</c:v>
                </c:pt>
                <c:pt idx="16">
                  <c:v>1.1800000000000002</c:v>
                </c:pt>
                <c:pt idx="17">
                  <c:v>24.580000000000002</c:v>
                </c:pt>
                <c:pt idx="18">
                  <c:v>1.33</c:v>
                </c:pt>
                <c:pt idx="19">
                  <c:v>29.34</c:v>
                </c:pt>
                <c:pt idx="20">
                  <c:v>7.29</c:v>
                </c:pt>
                <c:pt idx="21">
                  <c:v>1.01</c:v>
                </c:pt>
                <c:pt idx="22">
                  <c:v>0.92999999999999994</c:v>
                </c:pt>
                <c:pt idx="23">
                  <c:v>3.38</c:v>
                </c:pt>
                <c:pt idx="24">
                  <c:v>0.76</c:v>
                </c:pt>
                <c:pt idx="25">
                  <c:v>6.16</c:v>
                </c:pt>
                <c:pt idx="26">
                  <c:v>0.16</c:v>
                </c:pt>
                <c:pt idx="27">
                  <c:v>0.94000000000000006</c:v>
                </c:pt>
                <c:pt idx="28">
                  <c:v>0.71</c:v>
                </c:pt>
                <c:pt idx="29">
                  <c:v>1.1299999999999999</c:v>
                </c:pt>
                <c:pt idx="30">
                  <c:v>0</c:v>
                </c:pt>
                <c:pt idx="31">
                  <c:v>0.18</c:v>
                </c:pt>
                <c:pt idx="32">
                  <c:v>0</c:v>
                </c:pt>
                <c:pt idx="33">
                  <c:v>0</c:v>
                </c:pt>
                <c:pt idx="34">
                  <c:v>0.3</c:v>
                </c:pt>
                <c:pt idx="35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DA-4E8E-B8E8-218F5C28510D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Hoja1!$K$2:$K$37</c:f>
              <c:numCache>
                <c:formatCode>0.0</c:formatCode>
                <c:ptCount val="36"/>
                <c:pt idx="0">
                  <c:v>0.90000000000000013</c:v>
                </c:pt>
                <c:pt idx="1">
                  <c:v>0</c:v>
                </c:pt>
                <c:pt idx="2">
                  <c:v>0.11</c:v>
                </c:pt>
                <c:pt idx="3">
                  <c:v>0.23</c:v>
                </c:pt>
                <c:pt idx="4">
                  <c:v>0</c:v>
                </c:pt>
                <c:pt idx="5">
                  <c:v>0.11</c:v>
                </c:pt>
                <c:pt idx="6">
                  <c:v>0.04</c:v>
                </c:pt>
                <c:pt idx="7">
                  <c:v>0.09</c:v>
                </c:pt>
                <c:pt idx="8">
                  <c:v>0.32</c:v>
                </c:pt>
                <c:pt idx="9">
                  <c:v>0.06</c:v>
                </c:pt>
                <c:pt idx="10">
                  <c:v>0</c:v>
                </c:pt>
                <c:pt idx="11">
                  <c:v>2.19</c:v>
                </c:pt>
                <c:pt idx="12">
                  <c:v>0.38999999999999996</c:v>
                </c:pt>
                <c:pt idx="13">
                  <c:v>1.54</c:v>
                </c:pt>
                <c:pt idx="14">
                  <c:v>1.62</c:v>
                </c:pt>
                <c:pt idx="15">
                  <c:v>0.91</c:v>
                </c:pt>
                <c:pt idx="16">
                  <c:v>24.05</c:v>
                </c:pt>
                <c:pt idx="17">
                  <c:v>12.809999999999999</c:v>
                </c:pt>
                <c:pt idx="18">
                  <c:v>27.29</c:v>
                </c:pt>
                <c:pt idx="19">
                  <c:v>13.299999999999999</c:v>
                </c:pt>
                <c:pt idx="20">
                  <c:v>3.54</c:v>
                </c:pt>
                <c:pt idx="21">
                  <c:v>0.05</c:v>
                </c:pt>
                <c:pt idx="22">
                  <c:v>0.06</c:v>
                </c:pt>
                <c:pt idx="23">
                  <c:v>1.3900000000000001</c:v>
                </c:pt>
                <c:pt idx="24">
                  <c:v>0.31</c:v>
                </c:pt>
                <c:pt idx="25">
                  <c:v>1.78</c:v>
                </c:pt>
                <c:pt idx="26">
                  <c:v>0.26</c:v>
                </c:pt>
                <c:pt idx="27">
                  <c:v>2.1</c:v>
                </c:pt>
                <c:pt idx="28">
                  <c:v>0.34</c:v>
                </c:pt>
                <c:pt idx="29">
                  <c:v>0.16</c:v>
                </c:pt>
                <c:pt idx="30">
                  <c:v>0</c:v>
                </c:pt>
                <c:pt idx="31">
                  <c:v>0.21</c:v>
                </c:pt>
                <c:pt idx="32">
                  <c:v>0.26</c:v>
                </c:pt>
                <c:pt idx="33">
                  <c:v>0</c:v>
                </c:pt>
                <c:pt idx="34">
                  <c:v>0.03</c:v>
                </c:pt>
                <c:pt idx="35">
                  <c:v>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DA-4E8E-B8E8-218F5C28510D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Hoja1!$L$2:$L$37</c:f>
              <c:numCache>
                <c:formatCode>0.0</c:formatCode>
                <c:ptCount val="36"/>
                <c:pt idx="0">
                  <c:v>1.6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0.06</c:v>
                </c:pt>
                <c:pt idx="5">
                  <c:v>0.2</c:v>
                </c:pt>
                <c:pt idx="6">
                  <c:v>0</c:v>
                </c:pt>
                <c:pt idx="7">
                  <c:v>0.22</c:v>
                </c:pt>
                <c:pt idx="8">
                  <c:v>0.29000000000000004</c:v>
                </c:pt>
                <c:pt idx="9">
                  <c:v>0.05</c:v>
                </c:pt>
                <c:pt idx="10">
                  <c:v>0.32</c:v>
                </c:pt>
                <c:pt idx="11">
                  <c:v>1.7000000000000002</c:v>
                </c:pt>
                <c:pt idx="12">
                  <c:v>0.17</c:v>
                </c:pt>
                <c:pt idx="13">
                  <c:v>1.2</c:v>
                </c:pt>
                <c:pt idx="14">
                  <c:v>3.95</c:v>
                </c:pt>
                <c:pt idx="15">
                  <c:v>0.44</c:v>
                </c:pt>
                <c:pt idx="16">
                  <c:v>24.720000000000002</c:v>
                </c:pt>
                <c:pt idx="17">
                  <c:v>11.66</c:v>
                </c:pt>
                <c:pt idx="18">
                  <c:v>24.82</c:v>
                </c:pt>
                <c:pt idx="19">
                  <c:v>14.46</c:v>
                </c:pt>
                <c:pt idx="20">
                  <c:v>2.6</c:v>
                </c:pt>
                <c:pt idx="21">
                  <c:v>0.44</c:v>
                </c:pt>
                <c:pt idx="22">
                  <c:v>0.18</c:v>
                </c:pt>
                <c:pt idx="23">
                  <c:v>1.03</c:v>
                </c:pt>
                <c:pt idx="24">
                  <c:v>0.25</c:v>
                </c:pt>
                <c:pt idx="25">
                  <c:v>1.52</c:v>
                </c:pt>
                <c:pt idx="26">
                  <c:v>0.5</c:v>
                </c:pt>
                <c:pt idx="27">
                  <c:v>0.76</c:v>
                </c:pt>
                <c:pt idx="28">
                  <c:v>0</c:v>
                </c:pt>
                <c:pt idx="29">
                  <c:v>0.1</c:v>
                </c:pt>
                <c:pt idx="30">
                  <c:v>0.28999999999999998</c:v>
                </c:pt>
                <c:pt idx="31">
                  <c:v>2.82</c:v>
                </c:pt>
                <c:pt idx="32">
                  <c:v>0.04</c:v>
                </c:pt>
                <c:pt idx="33">
                  <c:v>0</c:v>
                </c:pt>
                <c:pt idx="34">
                  <c:v>0</c:v>
                </c:pt>
                <c:pt idx="3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A-4E8E-B8E8-218F5C28510D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Hoja1!$M$2:$M$37</c:f>
              <c:numCache>
                <c:formatCode>0.0</c:formatCode>
                <c:ptCount val="36"/>
                <c:pt idx="0">
                  <c:v>1.5699999999999998</c:v>
                </c:pt>
                <c:pt idx="1">
                  <c:v>0.08</c:v>
                </c:pt>
                <c:pt idx="2">
                  <c:v>0</c:v>
                </c:pt>
                <c:pt idx="3">
                  <c:v>0.24</c:v>
                </c:pt>
                <c:pt idx="4">
                  <c:v>0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0.3</c:v>
                </c:pt>
                <c:pt idx="11">
                  <c:v>1.26</c:v>
                </c:pt>
                <c:pt idx="12">
                  <c:v>0.94</c:v>
                </c:pt>
                <c:pt idx="13">
                  <c:v>1.36</c:v>
                </c:pt>
                <c:pt idx="14">
                  <c:v>2.5499999999999998</c:v>
                </c:pt>
                <c:pt idx="15">
                  <c:v>3.37</c:v>
                </c:pt>
                <c:pt idx="16">
                  <c:v>25.05</c:v>
                </c:pt>
                <c:pt idx="17">
                  <c:v>8.66</c:v>
                </c:pt>
                <c:pt idx="18">
                  <c:v>29.139999999999997</c:v>
                </c:pt>
                <c:pt idx="19">
                  <c:v>10.680000000000001</c:v>
                </c:pt>
                <c:pt idx="20">
                  <c:v>2.02</c:v>
                </c:pt>
                <c:pt idx="21">
                  <c:v>0.45</c:v>
                </c:pt>
                <c:pt idx="22">
                  <c:v>0.25</c:v>
                </c:pt>
                <c:pt idx="23">
                  <c:v>1.83</c:v>
                </c:pt>
                <c:pt idx="24">
                  <c:v>0.49</c:v>
                </c:pt>
                <c:pt idx="25">
                  <c:v>3.08</c:v>
                </c:pt>
                <c:pt idx="26">
                  <c:v>0.16</c:v>
                </c:pt>
                <c:pt idx="27">
                  <c:v>0.16</c:v>
                </c:pt>
                <c:pt idx="28">
                  <c:v>0</c:v>
                </c:pt>
                <c:pt idx="29">
                  <c:v>0</c:v>
                </c:pt>
                <c:pt idx="30">
                  <c:v>0.14000000000000001</c:v>
                </c:pt>
                <c:pt idx="31">
                  <c:v>2.41</c:v>
                </c:pt>
                <c:pt idx="32">
                  <c:v>0.5</c:v>
                </c:pt>
                <c:pt idx="33">
                  <c:v>0</c:v>
                </c:pt>
                <c:pt idx="34">
                  <c:v>0</c:v>
                </c:pt>
                <c:pt idx="35">
                  <c:v>3.1300000000000003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DA-4E8E-B8E8-218F5C28510D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Hoja1!$N$2:$N$37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0.09</c:v>
                </c:pt>
                <c:pt idx="5">
                  <c:v>0.08</c:v>
                </c:pt>
                <c:pt idx="6">
                  <c:v>0</c:v>
                </c:pt>
                <c:pt idx="7">
                  <c:v>0.14000000000000001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2.58</c:v>
                </c:pt>
                <c:pt idx="12">
                  <c:v>0.26</c:v>
                </c:pt>
                <c:pt idx="13">
                  <c:v>1.31</c:v>
                </c:pt>
                <c:pt idx="14">
                  <c:v>11.260000000000002</c:v>
                </c:pt>
                <c:pt idx="15">
                  <c:v>4.93</c:v>
                </c:pt>
                <c:pt idx="16">
                  <c:v>20.57</c:v>
                </c:pt>
                <c:pt idx="17">
                  <c:v>8.5500000000000007</c:v>
                </c:pt>
                <c:pt idx="18">
                  <c:v>25.63</c:v>
                </c:pt>
                <c:pt idx="19">
                  <c:v>12.540000000000001</c:v>
                </c:pt>
                <c:pt idx="20">
                  <c:v>2.5100000000000002</c:v>
                </c:pt>
                <c:pt idx="21">
                  <c:v>0.75</c:v>
                </c:pt>
                <c:pt idx="22">
                  <c:v>0.32</c:v>
                </c:pt>
                <c:pt idx="23">
                  <c:v>0.81</c:v>
                </c:pt>
                <c:pt idx="24">
                  <c:v>0.04</c:v>
                </c:pt>
                <c:pt idx="25">
                  <c:v>1.77</c:v>
                </c:pt>
                <c:pt idx="26">
                  <c:v>0.88</c:v>
                </c:pt>
                <c:pt idx="27">
                  <c:v>0.05</c:v>
                </c:pt>
                <c:pt idx="28">
                  <c:v>0</c:v>
                </c:pt>
                <c:pt idx="29">
                  <c:v>0</c:v>
                </c:pt>
                <c:pt idx="30">
                  <c:v>0.34</c:v>
                </c:pt>
                <c:pt idx="31">
                  <c:v>1.9</c:v>
                </c:pt>
                <c:pt idx="32">
                  <c:v>0</c:v>
                </c:pt>
                <c:pt idx="33">
                  <c:v>0.44</c:v>
                </c:pt>
                <c:pt idx="34">
                  <c:v>0</c:v>
                </c:pt>
                <c:pt idx="35">
                  <c:v>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A-4E8E-B8E8-218F5C28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33696"/>
        <c:axId val="27535232"/>
      </c:lineChart>
      <c:catAx>
        <c:axId val="275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535232"/>
        <c:crossesAt val="0"/>
        <c:auto val="1"/>
        <c:lblAlgn val="ctr"/>
        <c:lblOffset val="100"/>
        <c:noMultiLvlLbl val="0"/>
      </c:catAx>
      <c:valAx>
        <c:axId val="275352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7533696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ene-17</c:v>
                </c:pt>
              </c:strCache>
            </c:strRef>
          </c:tx>
          <c:spPr>
            <a:ln w="127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Hoja1!$B$2:$B$35</c:f>
              <c:numCache>
                <c:formatCode>0.0</c:formatCode>
                <c:ptCount val="34"/>
                <c:pt idx="0">
                  <c:v>4.3999999999999995</c:v>
                </c:pt>
                <c:pt idx="1">
                  <c:v>0.27</c:v>
                </c:pt>
                <c:pt idx="2">
                  <c:v>0.27</c:v>
                </c:pt>
                <c:pt idx="3">
                  <c:v>7.0000000000000007E-2</c:v>
                </c:pt>
                <c:pt idx="4">
                  <c:v>0.85</c:v>
                </c:pt>
                <c:pt idx="5">
                  <c:v>1.26</c:v>
                </c:pt>
                <c:pt idx="6">
                  <c:v>1.7599999999999998</c:v>
                </c:pt>
                <c:pt idx="7">
                  <c:v>5.93</c:v>
                </c:pt>
                <c:pt idx="8">
                  <c:v>2.63</c:v>
                </c:pt>
                <c:pt idx="9">
                  <c:v>6.2100000000000009</c:v>
                </c:pt>
                <c:pt idx="10">
                  <c:v>27.830000000000002</c:v>
                </c:pt>
                <c:pt idx="11">
                  <c:v>1.39</c:v>
                </c:pt>
                <c:pt idx="12">
                  <c:v>1.83</c:v>
                </c:pt>
                <c:pt idx="13">
                  <c:v>5.38</c:v>
                </c:pt>
                <c:pt idx="14">
                  <c:v>1.55</c:v>
                </c:pt>
                <c:pt idx="15">
                  <c:v>0.62</c:v>
                </c:pt>
                <c:pt idx="16">
                  <c:v>0.82000000000000006</c:v>
                </c:pt>
                <c:pt idx="17">
                  <c:v>0.60000000000000009</c:v>
                </c:pt>
                <c:pt idx="18">
                  <c:v>1.8800000000000001</c:v>
                </c:pt>
                <c:pt idx="19">
                  <c:v>1.2</c:v>
                </c:pt>
                <c:pt idx="20">
                  <c:v>6.43</c:v>
                </c:pt>
                <c:pt idx="21">
                  <c:v>0.67999999999999994</c:v>
                </c:pt>
                <c:pt idx="22">
                  <c:v>0.39</c:v>
                </c:pt>
                <c:pt idx="23">
                  <c:v>0.78</c:v>
                </c:pt>
                <c:pt idx="24">
                  <c:v>0.56000000000000005</c:v>
                </c:pt>
                <c:pt idx="25">
                  <c:v>0</c:v>
                </c:pt>
                <c:pt idx="26">
                  <c:v>0.67</c:v>
                </c:pt>
                <c:pt idx="27">
                  <c:v>4.4000000000000004</c:v>
                </c:pt>
                <c:pt idx="28">
                  <c:v>8.35</c:v>
                </c:pt>
                <c:pt idx="29">
                  <c:v>0.04</c:v>
                </c:pt>
                <c:pt idx="30">
                  <c:v>1.39</c:v>
                </c:pt>
                <c:pt idx="31">
                  <c:v>0.57999999999999996</c:v>
                </c:pt>
                <c:pt idx="32">
                  <c:v>0.31</c:v>
                </c:pt>
                <c:pt idx="33">
                  <c:v>8.6700000000000017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29-46E1-B3E1-3DB71700C59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Hoja1!$C$2:$C$35</c:f>
              <c:numCache>
                <c:formatCode>0.0</c:formatCode>
                <c:ptCount val="34"/>
                <c:pt idx="0">
                  <c:v>3.33</c:v>
                </c:pt>
                <c:pt idx="1">
                  <c:v>0.48</c:v>
                </c:pt>
                <c:pt idx="2">
                  <c:v>0.32</c:v>
                </c:pt>
                <c:pt idx="3">
                  <c:v>0.33999999999999997</c:v>
                </c:pt>
                <c:pt idx="4">
                  <c:v>0.3</c:v>
                </c:pt>
                <c:pt idx="5">
                  <c:v>0.69</c:v>
                </c:pt>
                <c:pt idx="6">
                  <c:v>1.06</c:v>
                </c:pt>
                <c:pt idx="7">
                  <c:v>5.59</c:v>
                </c:pt>
                <c:pt idx="8">
                  <c:v>3.52</c:v>
                </c:pt>
                <c:pt idx="9">
                  <c:v>6.01</c:v>
                </c:pt>
                <c:pt idx="10">
                  <c:v>25.37</c:v>
                </c:pt>
                <c:pt idx="11">
                  <c:v>1.98</c:v>
                </c:pt>
                <c:pt idx="12">
                  <c:v>0.84</c:v>
                </c:pt>
                <c:pt idx="13">
                  <c:v>11.469999999999999</c:v>
                </c:pt>
                <c:pt idx="14">
                  <c:v>2.4900000000000002</c:v>
                </c:pt>
                <c:pt idx="15">
                  <c:v>1</c:v>
                </c:pt>
                <c:pt idx="16">
                  <c:v>1.1800000000000002</c:v>
                </c:pt>
                <c:pt idx="17">
                  <c:v>0.73</c:v>
                </c:pt>
                <c:pt idx="18">
                  <c:v>1.02</c:v>
                </c:pt>
                <c:pt idx="19">
                  <c:v>1.6800000000000002</c:v>
                </c:pt>
                <c:pt idx="20">
                  <c:v>7.3100000000000005</c:v>
                </c:pt>
                <c:pt idx="21">
                  <c:v>0.4</c:v>
                </c:pt>
                <c:pt idx="22">
                  <c:v>0.08</c:v>
                </c:pt>
                <c:pt idx="23">
                  <c:v>0.4</c:v>
                </c:pt>
                <c:pt idx="24">
                  <c:v>1.06</c:v>
                </c:pt>
                <c:pt idx="25">
                  <c:v>0</c:v>
                </c:pt>
                <c:pt idx="26">
                  <c:v>1.22</c:v>
                </c:pt>
                <c:pt idx="27">
                  <c:v>2.2999999999999998</c:v>
                </c:pt>
                <c:pt idx="28">
                  <c:v>2.9299999999999997</c:v>
                </c:pt>
                <c:pt idx="29">
                  <c:v>0.53</c:v>
                </c:pt>
                <c:pt idx="30">
                  <c:v>3.8</c:v>
                </c:pt>
                <c:pt idx="31">
                  <c:v>0.4</c:v>
                </c:pt>
                <c:pt idx="32">
                  <c:v>0.5</c:v>
                </c:pt>
                <c:pt idx="33">
                  <c:v>9.6799999999999979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9-46E1-B3E1-3DB71700C59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Hoja1!$D$2:$D$35</c:f>
              <c:numCache>
                <c:formatCode>0.0</c:formatCode>
                <c:ptCount val="34"/>
                <c:pt idx="0">
                  <c:v>3.03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0.2</c:v>
                </c:pt>
                <c:pt idx="4">
                  <c:v>0.29000000000000004</c:v>
                </c:pt>
                <c:pt idx="5">
                  <c:v>0.96000000000000008</c:v>
                </c:pt>
                <c:pt idx="6">
                  <c:v>1.89</c:v>
                </c:pt>
                <c:pt idx="7">
                  <c:v>1.6</c:v>
                </c:pt>
                <c:pt idx="8">
                  <c:v>2.8</c:v>
                </c:pt>
                <c:pt idx="9">
                  <c:v>2.33</c:v>
                </c:pt>
                <c:pt idx="10">
                  <c:v>35.200000000000003</c:v>
                </c:pt>
                <c:pt idx="11">
                  <c:v>2.11</c:v>
                </c:pt>
                <c:pt idx="12">
                  <c:v>1.21</c:v>
                </c:pt>
                <c:pt idx="13">
                  <c:v>8.75</c:v>
                </c:pt>
                <c:pt idx="14">
                  <c:v>2.44</c:v>
                </c:pt>
                <c:pt idx="15">
                  <c:v>1.0699999999999998</c:v>
                </c:pt>
                <c:pt idx="16">
                  <c:v>0.78</c:v>
                </c:pt>
                <c:pt idx="17">
                  <c:v>1.39</c:v>
                </c:pt>
                <c:pt idx="18">
                  <c:v>1.1299999999999999</c:v>
                </c:pt>
                <c:pt idx="19">
                  <c:v>1.32</c:v>
                </c:pt>
                <c:pt idx="20">
                  <c:v>4.83</c:v>
                </c:pt>
                <c:pt idx="21">
                  <c:v>0.53</c:v>
                </c:pt>
                <c:pt idx="22">
                  <c:v>0.45</c:v>
                </c:pt>
                <c:pt idx="23">
                  <c:v>1.4700000000000002</c:v>
                </c:pt>
                <c:pt idx="24">
                  <c:v>0.41</c:v>
                </c:pt>
                <c:pt idx="25">
                  <c:v>0.3</c:v>
                </c:pt>
                <c:pt idx="26">
                  <c:v>1.0899999999999999</c:v>
                </c:pt>
                <c:pt idx="27">
                  <c:v>1.3499999999999999</c:v>
                </c:pt>
                <c:pt idx="28">
                  <c:v>3.83</c:v>
                </c:pt>
                <c:pt idx="29">
                  <c:v>1.08</c:v>
                </c:pt>
                <c:pt idx="30">
                  <c:v>4.03</c:v>
                </c:pt>
                <c:pt idx="31">
                  <c:v>0.14000000000000001</c:v>
                </c:pt>
                <c:pt idx="32">
                  <c:v>0.62</c:v>
                </c:pt>
                <c:pt idx="33">
                  <c:v>10.120000000000001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29-46E1-B3E1-3DB71700C59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Hoja1!$E$2:$E$35</c:f>
              <c:numCache>
                <c:formatCode>0.0</c:formatCode>
                <c:ptCount val="34"/>
                <c:pt idx="0">
                  <c:v>2.9</c:v>
                </c:pt>
                <c:pt idx="1">
                  <c:v>0.83000000000000007</c:v>
                </c:pt>
                <c:pt idx="2">
                  <c:v>0.66999999999999993</c:v>
                </c:pt>
                <c:pt idx="3">
                  <c:v>0.03</c:v>
                </c:pt>
                <c:pt idx="4">
                  <c:v>0.75</c:v>
                </c:pt>
                <c:pt idx="5">
                  <c:v>0.59000000000000008</c:v>
                </c:pt>
                <c:pt idx="6">
                  <c:v>1.38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1.4100000000000001</c:v>
                </c:pt>
                <c:pt idx="10">
                  <c:v>25.23</c:v>
                </c:pt>
                <c:pt idx="11">
                  <c:v>1.82</c:v>
                </c:pt>
                <c:pt idx="12">
                  <c:v>1.1400000000000001</c:v>
                </c:pt>
                <c:pt idx="13">
                  <c:v>7.96</c:v>
                </c:pt>
                <c:pt idx="14">
                  <c:v>5.74</c:v>
                </c:pt>
                <c:pt idx="15">
                  <c:v>1.29</c:v>
                </c:pt>
                <c:pt idx="16">
                  <c:v>2.56</c:v>
                </c:pt>
                <c:pt idx="17">
                  <c:v>2.4299999999999997</c:v>
                </c:pt>
                <c:pt idx="18">
                  <c:v>1.32</c:v>
                </c:pt>
                <c:pt idx="19">
                  <c:v>0.32</c:v>
                </c:pt>
                <c:pt idx="20">
                  <c:v>9.77</c:v>
                </c:pt>
                <c:pt idx="21">
                  <c:v>0.75</c:v>
                </c:pt>
                <c:pt idx="22">
                  <c:v>0.35</c:v>
                </c:pt>
                <c:pt idx="23">
                  <c:v>1.56</c:v>
                </c:pt>
                <c:pt idx="24">
                  <c:v>0.41</c:v>
                </c:pt>
                <c:pt idx="25">
                  <c:v>0.48</c:v>
                </c:pt>
                <c:pt idx="26">
                  <c:v>0.42</c:v>
                </c:pt>
                <c:pt idx="27">
                  <c:v>2.0299999999999998</c:v>
                </c:pt>
                <c:pt idx="28">
                  <c:v>4.3899999999999997</c:v>
                </c:pt>
                <c:pt idx="29">
                  <c:v>0.73</c:v>
                </c:pt>
                <c:pt idx="30">
                  <c:v>4.8099999999999996</c:v>
                </c:pt>
                <c:pt idx="31">
                  <c:v>0.2</c:v>
                </c:pt>
                <c:pt idx="32">
                  <c:v>0.4</c:v>
                </c:pt>
                <c:pt idx="33">
                  <c:v>13.39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9-46E1-B3E1-3DB71700C59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Hoja1!$F$2:$F$35</c:f>
              <c:numCache>
                <c:formatCode>0.0</c:formatCode>
                <c:ptCount val="34"/>
                <c:pt idx="0">
                  <c:v>3.9599999999999995</c:v>
                </c:pt>
                <c:pt idx="1">
                  <c:v>0.45</c:v>
                </c:pt>
                <c:pt idx="2">
                  <c:v>0.49</c:v>
                </c:pt>
                <c:pt idx="3">
                  <c:v>1.7599999999999998</c:v>
                </c:pt>
                <c:pt idx="4">
                  <c:v>1.3800000000000001</c:v>
                </c:pt>
                <c:pt idx="5">
                  <c:v>0.63</c:v>
                </c:pt>
                <c:pt idx="6">
                  <c:v>2.69</c:v>
                </c:pt>
                <c:pt idx="7">
                  <c:v>2.48</c:v>
                </c:pt>
                <c:pt idx="8">
                  <c:v>4.55</c:v>
                </c:pt>
                <c:pt idx="9">
                  <c:v>1.67</c:v>
                </c:pt>
                <c:pt idx="10">
                  <c:v>7.91</c:v>
                </c:pt>
                <c:pt idx="11">
                  <c:v>4.8900000000000006</c:v>
                </c:pt>
                <c:pt idx="12">
                  <c:v>24.26</c:v>
                </c:pt>
                <c:pt idx="13">
                  <c:v>2.16</c:v>
                </c:pt>
                <c:pt idx="14">
                  <c:v>0.69000000000000006</c:v>
                </c:pt>
                <c:pt idx="15">
                  <c:v>3.89</c:v>
                </c:pt>
                <c:pt idx="16">
                  <c:v>1.65</c:v>
                </c:pt>
                <c:pt idx="17">
                  <c:v>1.07</c:v>
                </c:pt>
                <c:pt idx="18">
                  <c:v>0.6</c:v>
                </c:pt>
                <c:pt idx="19">
                  <c:v>2.94</c:v>
                </c:pt>
                <c:pt idx="20">
                  <c:v>2.81</c:v>
                </c:pt>
                <c:pt idx="21">
                  <c:v>5.48</c:v>
                </c:pt>
                <c:pt idx="22">
                  <c:v>0.41000000000000003</c:v>
                </c:pt>
                <c:pt idx="23">
                  <c:v>0.8</c:v>
                </c:pt>
                <c:pt idx="24">
                  <c:v>0.66</c:v>
                </c:pt>
                <c:pt idx="25">
                  <c:v>0.41</c:v>
                </c:pt>
                <c:pt idx="26">
                  <c:v>0.62000000000000011</c:v>
                </c:pt>
                <c:pt idx="27">
                  <c:v>3.29</c:v>
                </c:pt>
                <c:pt idx="28">
                  <c:v>1.55</c:v>
                </c:pt>
                <c:pt idx="29">
                  <c:v>0.83000000000000007</c:v>
                </c:pt>
                <c:pt idx="30">
                  <c:v>2.57</c:v>
                </c:pt>
                <c:pt idx="31">
                  <c:v>0.1</c:v>
                </c:pt>
                <c:pt idx="32">
                  <c:v>0.37</c:v>
                </c:pt>
                <c:pt idx="3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29-46E1-B3E1-3DB71700C59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Hoja1!$G$2:$G$35</c:f>
              <c:numCache>
                <c:formatCode>0.0</c:formatCode>
                <c:ptCount val="34"/>
                <c:pt idx="0">
                  <c:v>3.3600000000000003</c:v>
                </c:pt>
                <c:pt idx="1">
                  <c:v>0.71000000000000008</c:v>
                </c:pt>
                <c:pt idx="2">
                  <c:v>0.49</c:v>
                </c:pt>
                <c:pt idx="3">
                  <c:v>0.16</c:v>
                </c:pt>
                <c:pt idx="4">
                  <c:v>0.85</c:v>
                </c:pt>
                <c:pt idx="5">
                  <c:v>0.23</c:v>
                </c:pt>
                <c:pt idx="6">
                  <c:v>0.64</c:v>
                </c:pt>
                <c:pt idx="7">
                  <c:v>0.37</c:v>
                </c:pt>
                <c:pt idx="8">
                  <c:v>0.71</c:v>
                </c:pt>
                <c:pt idx="9">
                  <c:v>0.47</c:v>
                </c:pt>
                <c:pt idx="10">
                  <c:v>10.92</c:v>
                </c:pt>
                <c:pt idx="11">
                  <c:v>1.95</c:v>
                </c:pt>
                <c:pt idx="12">
                  <c:v>2.02</c:v>
                </c:pt>
                <c:pt idx="13">
                  <c:v>2.4300000000000002</c:v>
                </c:pt>
                <c:pt idx="14">
                  <c:v>29</c:v>
                </c:pt>
                <c:pt idx="15">
                  <c:v>3.1399999999999997</c:v>
                </c:pt>
                <c:pt idx="16">
                  <c:v>1.85</c:v>
                </c:pt>
                <c:pt idx="17">
                  <c:v>2.0099999999999998</c:v>
                </c:pt>
                <c:pt idx="18">
                  <c:v>1.1399999999999999</c:v>
                </c:pt>
                <c:pt idx="19">
                  <c:v>0.8</c:v>
                </c:pt>
                <c:pt idx="20">
                  <c:v>9.51</c:v>
                </c:pt>
                <c:pt idx="21">
                  <c:v>1.67</c:v>
                </c:pt>
                <c:pt idx="22">
                  <c:v>0.8</c:v>
                </c:pt>
                <c:pt idx="23">
                  <c:v>1.77</c:v>
                </c:pt>
                <c:pt idx="24">
                  <c:v>0.91999999999999993</c:v>
                </c:pt>
                <c:pt idx="25">
                  <c:v>0.33</c:v>
                </c:pt>
                <c:pt idx="26">
                  <c:v>1.3900000000000001</c:v>
                </c:pt>
                <c:pt idx="27">
                  <c:v>0.12</c:v>
                </c:pt>
                <c:pt idx="28">
                  <c:v>0.42000000000000004</c:v>
                </c:pt>
                <c:pt idx="29">
                  <c:v>3.58</c:v>
                </c:pt>
                <c:pt idx="30">
                  <c:v>1.7</c:v>
                </c:pt>
                <c:pt idx="31">
                  <c:v>0.27</c:v>
                </c:pt>
                <c:pt idx="32">
                  <c:v>0</c:v>
                </c:pt>
                <c:pt idx="33">
                  <c:v>14.290000000000003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29-46E1-B3E1-3DB71700C59E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Hoja1!$H$2:$H$35</c:f>
              <c:numCache>
                <c:formatCode>0.0</c:formatCode>
                <c:ptCount val="34"/>
                <c:pt idx="0">
                  <c:v>4.1099999999999994</c:v>
                </c:pt>
                <c:pt idx="1">
                  <c:v>0.24</c:v>
                </c:pt>
                <c:pt idx="2">
                  <c:v>0.32</c:v>
                </c:pt>
                <c:pt idx="3">
                  <c:v>0.38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0.56000000000000005</c:v>
                </c:pt>
                <c:pt idx="7">
                  <c:v>0.74</c:v>
                </c:pt>
                <c:pt idx="8">
                  <c:v>0.17</c:v>
                </c:pt>
                <c:pt idx="9">
                  <c:v>0.42000000000000004</c:v>
                </c:pt>
                <c:pt idx="10">
                  <c:v>6.63</c:v>
                </c:pt>
                <c:pt idx="11">
                  <c:v>1.95</c:v>
                </c:pt>
                <c:pt idx="12">
                  <c:v>4.18</c:v>
                </c:pt>
                <c:pt idx="13">
                  <c:v>1.34</c:v>
                </c:pt>
                <c:pt idx="14">
                  <c:v>12.03</c:v>
                </c:pt>
                <c:pt idx="15">
                  <c:v>8.16</c:v>
                </c:pt>
                <c:pt idx="16">
                  <c:v>15.67</c:v>
                </c:pt>
                <c:pt idx="17">
                  <c:v>2.2200000000000002</c:v>
                </c:pt>
                <c:pt idx="18">
                  <c:v>1.82</c:v>
                </c:pt>
                <c:pt idx="19">
                  <c:v>1.29</c:v>
                </c:pt>
                <c:pt idx="20">
                  <c:v>10.4</c:v>
                </c:pt>
                <c:pt idx="21">
                  <c:v>0.73</c:v>
                </c:pt>
                <c:pt idx="22">
                  <c:v>1.2000000000000002</c:v>
                </c:pt>
                <c:pt idx="23">
                  <c:v>1.4500000000000002</c:v>
                </c:pt>
                <c:pt idx="24">
                  <c:v>0.87</c:v>
                </c:pt>
                <c:pt idx="25">
                  <c:v>0.72000000000000008</c:v>
                </c:pt>
                <c:pt idx="26">
                  <c:v>0.46</c:v>
                </c:pt>
                <c:pt idx="27">
                  <c:v>0.31000000000000005</c:v>
                </c:pt>
                <c:pt idx="28">
                  <c:v>0.28000000000000003</c:v>
                </c:pt>
                <c:pt idx="29">
                  <c:v>1.07</c:v>
                </c:pt>
                <c:pt idx="30">
                  <c:v>2.42</c:v>
                </c:pt>
                <c:pt idx="31">
                  <c:v>0.96000000000000008</c:v>
                </c:pt>
                <c:pt idx="32">
                  <c:v>0.06</c:v>
                </c:pt>
                <c:pt idx="33">
                  <c:v>16.619999999999997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29-46E1-B3E1-3DB71700C59E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Hoja1!$I$2:$I$35</c:f>
              <c:numCache>
                <c:formatCode>0.0</c:formatCode>
                <c:ptCount val="34"/>
                <c:pt idx="0">
                  <c:v>3.1599999999999993</c:v>
                </c:pt>
                <c:pt idx="1">
                  <c:v>0.47</c:v>
                </c:pt>
                <c:pt idx="2">
                  <c:v>0.17</c:v>
                </c:pt>
                <c:pt idx="3">
                  <c:v>0</c:v>
                </c:pt>
                <c:pt idx="4">
                  <c:v>0.33999999999999997</c:v>
                </c:pt>
                <c:pt idx="5">
                  <c:v>0.75</c:v>
                </c:pt>
                <c:pt idx="6">
                  <c:v>0.58000000000000007</c:v>
                </c:pt>
                <c:pt idx="7">
                  <c:v>0.60000000000000009</c:v>
                </c:pt>
                <c:pt idx="8">
                  <c:v>0.25</c:v>
                </c:pt>
                <c:pt idx="9">
                  <c:v>1.26</c:v>
                </c:pt>
                <c:pt idx="10">
                  <c:v>4.78</c:v>
                </c:pt>
                <c:pt idx="11">
                  <c:v>0.95</c:v>
                </c:pt>
                <c:pt idx="12">
                  <c:v>2.7</c:v>
                </c:pt>
                <c:pt idx="13">
                  <c:v>1.01</c:v>
                </c:pt>
                <c:pt idx="14">
                  <c:v>23.87</c:v>
                </c:pt>
                <c:pt idx="15">
                  <c:v>7.17</c:v>
                </c:pt>
                <c:pt idx="16">
                  <c:v>9.4599999999999991</c:v>
                </c:pt>
                <c:pt idx="17">
                  <c:v>2.44</c:v>
                </c:pt>
                <c:pt idx="18">
                  <c:v>1.39</c:v>
                </c:pt>
                <c:pt idx="19">
                  <c:v>0.65999999999999992</c:v>
                </c:pt>
                <c:pt idx="20">
                  <c:v>8.6</c:v>
                </c:pt>
                <c:pt idx="21">
                  <c:v>0.8600000000000001</c:v>
                </c:pt>
                <c:pt idx="22">
                  <c:v>0.84</c:v>
                </c:pt>
                <c:pt idx="23">
                  <c:v>0.48</c:v>
                </c:pt>
                <c:pt idx="24">
                  <c:v>1.1600000000000001</c:v>
                </c:pt>
                <c:pt idx="25">
                  <c:v>0.33</c:v>
                </c:pt>
                <c:pt idx="26">
                  <c:v>0.95</c:v>
                </c:pt>
                <c:pt idx="27">
                  <c:v>0.23</c:v>
                </c:pt>
                <c:pt idx="28">
                  <c:v>0.64</c:v>
                </c:pt>
                <c:pt idx="29">
                  <c:v>4</c:v>
                </c:pt>
                <c:pt idx="30">
                  <c:v>1.51</c:v>
                </c:pt>
                <c:pt idx="31">
                  <c:v>0.31</c:v>
                </c:pt>
                <c:pt idx="32">
                  <c:v>0.24</c:v>
                </c:pt>
                <c:pt idx="33">
                  <c:v>17.829999999999991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29-46E1-B3E1-3DB71700C59E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Hoja1!$J$2:$J$35</c:f>
              <c:numCache>
                <c:formatCode>0.0</c:formatCode>
                <c:ptCount val="34"/>
                <c:pt idx="0">
                  <c:v>2.2600000000000002</c:v>
                </c:pt>
                <c:pt idx="1">
                  <c:v>0.69</c:v>
                </c:pt>
                <c:pt idx="2">
                  <c:v>0.29000000000000004</c:v>
                </c:pt>
                <c:pt idx="3">
                  <c:v>0.83000000000000007</c:v>
                </c:pt>
                <c:pt idx="4">
                  <c:v>0.46</c:v>
                </c:pt>
                <c:pt idx="5">
                  <c:v>0.42</c:v>
                </c:pt>
                <c:pt idx="6">
                  <c:v>0.75</c:v>
                </c:pt>
                <c:pt idx="7">
                  <c:v>0.63</c:v>
                </c:pt>
                <c:pt idx="8">
                  <c:v>0.31</c:v>
                </c:pt>
                <c:pt idx="9">
                  <c:v>1.1600000000000001</c:v>
                </c:pt>
                <c:pt idx="10">
                  <c:v>3.5100000000000002</c:v>
                </c:pt>
                <c:pt idx="11">
                  <c:v>1.08</c:v>
                </c:pt>
                <c:pt idx="12">
                  <c:v>2.81</c:v>
                </c:pt>
                <c:pt idx="13">
                  <c:v>1.93</c:v>
                </c:pt>
                <c:pt idx="14">
                  <c:v>34.67</c:v>
                </c:pt>
                <c:pt idx="15">
                  <c:v>1.9400000000000002</c:v>
                </c:pt>
                <c:pt idx="16">
                  <c:v>2.3499999999999996</c:v>
                </c:pt>
                <c:pt idx="17">
                  <c:v>1.18</c:v>
                </c:pt>
                <c:pt idx="18">
                  <c:v>2.59</c:v>
                </c:pt>
                <c:pt idx="19">
                  <c:v>1.45</c:v>
                </c:pt>
                <c:pt idx="20">
                  <c:v>7.9799999999999995</c:v>
                </c:pt>
                <c:pt idx="21">
                  <c:v>0.49</c:v>
                </c:pt>
                <c:pt idx="22">
                  <c:v>1.41</c:v>
                </c:pt>
                <c:pt idx="23">
                  <c:v>0.25</c:v>
                </c:pt>
                <c:pt idx="24">
                  <c:v>0.97</c:v>
                </c:pt>
                <c:pt idx="25">
                  <c:v>0.90999999999999992</c:v>
                </c:pt>
                <c:pt idx="26">
                  <c:v>1.01</c:v>
                </c:pt>
                <c:pt idx="27">
                  <c:v>0.13</c:v>
                </c:pt>
                <c:pt idx="28">
                  <c:v>1.45</c:v>
                </c:pt>
                <c:pt idx="29">
                  <c:v>4.67</c:v>
                </c:pt>
                <c:pt idx="30">
                  <c:v>1.91</c:v>
                </c:pt>
                <c:pt idx="31">
                  <c:v>1.17</c:v>
                </c:pt>
                <c:pt idx="32">
                  <c:v>0.03</c:v>
                </c:pt>
                <c:pt idx="3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29-46E1-B3E1-3DB71700C59E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Hoja1!$K$2:$K$35</c:f>
              <c:numCache>
                <c:formatCode>0.0</c:formatCode>
                <c:ptCount val="34"/>
                <c:pt idx="0">
                  <c:v>2.91</c:v>
                </c:pt>
                <c:pt idx="1">
                  <c:v>0.73000000000000009</c:v>
                </c:pt>
                <c:pt idx="2">
                  <c:v>0.21</c:v>
                </c:pt>
                <c:pt idx="3">
                  <c:v>0.49</c:v>
                </c:pt>
                <c:pt idx="4">
                  <c:v>0.32</c:v>
                </c:pt>
                <c:pt idx="5">
                  <c:v>0.32</c:v>
                </c:pt>
                <c:pt idx="6">
                  <c:v>0.16</c:v>
                </c:pt>
                <c:pt idx="7">
                  <c:v>0.4</c:v>
                </c:pt>
                <c:pt idx="8">
                  <c:v>2.91</c:v>
                </c:pt>
                <c:pt idx="9">
                  <c:v>0.91</c:v>
                </c:pt>
                <c:pt idx="10">
                  <c:v>4.5599999999999996</c:v>
                </c:pt>
                <c:pt idx="11">
                  <c:v>2.8400000000000003</c:v>
                </c:pt>
                <c:pt idx="12">
                  <c:v>2.63</c:v>
                </c:pt>
                <c:pt idx="13">
                  <c:v>2.39</c:v>
                </c:pt>
                <c:pt idx="14">
                  <c:v>35.64</c:v>
                </c:pt>
                <c:pt idx="15">
                  <c:v>1.79</c:v>
                </c:pt>
                <c:pt idx="16">
                  <c:v>1.57</c:v>
                </c:pt>
                <c:pt idx="17">
                  <c:v>0.91</c:v>
                </c:pt>
                <c:pt idx="18">
                  <c:v>1.53</c:v>
                </c:pt>
                <c:pt idx="19">
                  <c:v>0.35</c:v>
                </c:pt>
                <c:pt idx="20">
                  <c:v>8.74</c:v>
                </c:pt>
                <c:pt idx="21">
                  <c:v>0.36</c:v>
                </c:pt>
                <c:pt idx="22">
                  <c:v>0.42000000000000004</c:v>
                </c:pt>
                <c:pt idx="23">
                  <c:v>0.45999999999999996</c:v>
                </c:pt>
                <c:pt idx="24">
                  <c:v>2.5499999999999998</c:v>
                </c:pt>
                <c:pt idx="25">
                  <c:v>0.67</c:v>
                </c:pt>
                <c:pt idx="26">
                  <c:v>0.33</c:v>
                </c:pt>
                <c:pt idx="27">
                  <c:v>0.24</c:v>
                </c:pt>
                <c:pt idx="28">
                  <c:v>0.4</c:v>
                </c:pt>
                <c:pt idx="29">
                  <c:v>5.51</c:v>
                </c:pt>
                <c:pt idx="30">
                  <c:v>2.41</c:v>
                </c:pt>
                <c:pt idx="31">
                  <c:v>0.35</c:v>
                </c:pt>
                <c:pt idx="32">
                  <c:v>0.2</c:v>
                </c:pt>
                <c:pt idx="33">
                  <c:v>13.800000000000004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29-46E1-B3E1-3DB71700C59E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Hoja1!$L$2:$L$35</c:f>
              <c:numCache>
                <c:formatCode>0.0</c:formatCode>
                <c:ptCount val="34"/>
                <c:pt idx="0">
                  <c:v>1.8200000000000003</c:v>
                </c:pt>
                <c:pt idx="1">
                  <c:v>0.42</c:v>
                </c:pt>
                <c:pt idx="2">
                  <c:v>0.13</c:v>
                </c:pt>
                <c:pt idx="3">
                  <c:v>0.04</c:v>
                </c:pt>
                <c:pt idx="4">
                  <c:v>0.27</c:v>
                </c:pt>
                <c:pt idx="5">
                  <c:v>0.21000000000000002</c:v>
                </c:pt>
                <c:pt idx="6">
                  <c:v>0.66</c:v>
                </c:pt>
                <c:pt idx="7">
                  <c:v>0.33</c:v>
                </c:pt>
                <c:pt idx="8">
                  <c:v>1.04</c:v>
                </c:pt>
                <c:pt idx="9">
                  <c:v>0.92999999999999994</c:v>
                </c:pt>
                <c:pt idx="10">
                  <c:v>5.09</c:v>
                </c:pt>
                <c:pt idx="11">
                  <c:v>1.58</c:v>
                </c:pt>
                <c:pt idx="12">
                  <c:v>2.72</c:v>
                </c:pt>
                <c:pt idx="13">
                  <c:v>5.2299999999999995</c:v>
                </c:pt>
                <c:pt idx="14">
                  <c:v>34.24</c:v>
                </c:pt>
                <c:pt idx="15">
                  <c:v>2.31</c:v>
                </c:pt>
                <c:pt idx="16">
                  <c:v>1.1099999999999999</c:v>
                </c:pt>
                <c:pt idx="17">
                  <c:v>1.21</c:v>
                </c:pt>
                <c:pt idx="18">
                  <c:v>2.57</c:v>
                </c:pt>
                <c:pt idx="19">
                  <c:v>0.47</c:v>
                </c:pt>
                <c:pt idx="20">
                  <c:v>7.7900000000000009</c:v>
                </c:pt>
                <c:pt idx="21">
                  <c:v>2.21</c:v>
                </c:pt>
                <c:pt idx="22">
                  <c:v>0.61</c:v>
                </c:pt>
                <c:pt idx="23">
                  <c:v>0.63</c:v>
                </c:pt>
                <c:pt idx="24">
                  <c:v>1</c:v>
                </c:pt>
                <c:pt idx="25">
                  <c:v>1.02</c:v>
                </c:pt>
                <c:pt idx="26">
                  <c:v>0.67999999999999994</c:v>
                </c:pt>
                <c:pt idx="27">
                  <c:v>0.56999999999999995</c:v>
                </c:pt>
                <c:pt idx="28">
                  <c:v>0.18</c:v>
                </c:pt>
                <c:pt idx="29">
                  <c:v>2.97</c:v>
                </c:pt>
                <c:pt idx="30">
                  <c:v>3.91</c:v>
                </c:pt>
                <c:pt idx="31">
                  <c:v>0.24000000000000002</c:v>
                </c:pt>
                <c:pt idx="32">
                  <c:v>3.4000000000000004</c:v>
                </c:pt>
                <c:pt idx="33">
                  <c:v>12.389999999999995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29-46E1-B3E1-3DB71700C59E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Hoja1!$M$2:$M$35</c:f>
              <c:numCache>
                <c:formatCode>0.0</c:formatCode>
                <c:ptCount val="34"/>
                <c:pt idx="0">
                  <c:v>2.7199999999999998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0.15</c:v>
                </c:pt>
                <c:pt idx="5">
                  <c:v>0.28000000000000003</c:v>
                </c:pt>
                <c:pt idx="6">
                  <c:v>0.54</c:v>
                </c:pt>
                <c:pt idx="7">
                  <c:v>0.22999999999999998</c:v>
                </c:pt>
                <c:pt idx="8">
                  <c:v>0.32</c:v>
                </c:pt>
                <c:pt idx="9">
                  <c:v>1.97</c:v>
                </c:pt>
                <c:pt idx="10">
                  <c:v>10.42</c:v>
                </c:pt>
                <c:pt idx="11">
                  <c:v>1.29</c:v>
                </c:pt>
                <c:pt idx="12">
                  <c:v>2.76</c:v>
                </c:pt>
                <c:pt idx="13">
                  <c:v>4.67</c:v>
                </c:pt>
                <c:pt idx="14">
                  <c:v>28.009999999999998</c:v>
                </c:pt>
                <c:pt idx="15">
                  <c:v>1.7000000000000002</c:v>
                </c:pt>
                <c:pt idx="16">
                  <c:v>1.3199999999999998</c:v>
                </c:pt>
                <c:pt idx="17">
                  <c:v>1.02</c:v>
                </c:pt>
                <c:pt idx="18">
                  <c:v>1.8900000000000001</c:v>
                </c:pt>
                <c:pt idx="19">
                  <c:v>0.33</c:v>
                </c:pt>
                <c:pt idx="20">
                  <c:v>5.68</c:v>
                </c:pt>
                <c:pt idx="21">
                  <c:v>1.3399999999999999</c:v>
                </c:pt>
                <c:pt idx="22">
                  <c:v>0.53</c:v>
                </c:pt>
                <c:pt idx="23">
                  <c:v>0.73</c:v>
                </c:pt>
                <c:pt idx="24">
                  <c:v>0.98</c:v>
                </c:pt>
                <c:pt idx="25">
                  <c:v>0.33</c:v>
                </c:pt>
                <c:pt idx="26">
                  <c:v>0.65</c:v>
                </c:pt>
                <c:pt idx="27">
                  <c:v>1.03</c:v>
                </c:pt>
                <c:pt idx="28">
                  <c:v>0.33</c:v>
                </c:pt>
                <c:pt idx="29">
                  <c:v>1.9</c:v>
                </c:pt>
                <c:pt idx="30">
                  <c:v>5.8800000000000008</c:v>
                </c:pt>
                <c:pt idx="31">
                  <c:v>0.74</c:v>
                </c:pt>
                <c:pt idx="32">
                  <c:v>3.7800000000000002</c:v>
                </c:pt>
                <c:pt idx="33">
                  <c:v>16.080000000000002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29-46E1-B3E1-3DB71700C59E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Hoja1!$N$2:$N$35</c:f>
              <c:numCache>
                <c:formatCode>0.0</c:formatCode>
                <c:ptCount val="34"/>
                <c:pt idx="0">
                  <c:v>1.92</c:v>
                </c:pt>
                <c:pt idx="1">
                  <c:v>0.28000000000000003</c:v>
                </c:pt>
                <c:pt idx="2">
                  <c:v>0</c:v>
                </c:pt>
                <c:pt idx="3">
                  <c:v>0.3</c:v>
                </c:pt>
                <c:pt idx="4">
                  <c:v>1.27</c:v>
                </c:pt>
                <c:pt idx="5">
                  <c:v>0.2</c:v>
                </c:pt>
                <c:pt idx="6">
                  <c:v>1.1100000000000001</c:v>
                </c:pt>
                <c:pt idx="7">
                  <c:v>4.96</c:v>
                </c:pt>
                <c:pt idx="8">
                  <c:v>3.47</c:v>
                </c:pt>
                <c:pt idx="9">
                  <c:v>9.36</c:v>
                </c:pt>
                <c:pt idx="10">
                  <c:v>6.76</c:v>
                </c:pt>
                <c:pt idx="11">
                  <c:v>11.15</c:v>
                </c:pt>
                <c:pt idx="12">
                  <c:v>7.23</c:v>
                </c:pt>
                <c:pt idx="13">
                  <c:v>3.3600000000000003</c:v>
                </c:pt>
                <c:pt idx="14">
                  <c:v>16.079999999999998</c:v>
                </c:pt>
                <c:pt idx="15">
                  <c:v>0.76</c:v>
                </c:pt>
                <c:pt idx="16">
                  <c:v>1.01</c:v>
                </c:pt>
                <c:pt idx="17">
                  <c:v>1.31</c:v>
                </c:pt>
                <c:pt idx="18">
                  <c:v>1.62</c:v>
                </c:pt>
                <c:pt idx="19">
                  <c:v>0.53</c:v>
                </c:pt>
                <c:pt idx="20">
                  <c:v>4.82</c:v>
                </c:pt>
                <c:pt idx="21">
                  <c:v>0.4</c:v>
                </c:pt>
                <c:pt idx="22">
                  <c:v>0.31</c:v>
                </c:pt>
                <c:pt idx="23">
                  <c:v>0.33</c:v>
                </c:pt>
                <c:pt idx="24">
                  <c:v>1.88</c:v>
                </c:pt>
                <c:pt idx="25">
                  <c:v>0.35</c:v>
                </c:pt>
                <c:pt idx="26">
                  <c:v>0.41</c:v>
                </c:pt>
                <c:pt idx="27">
                  <c:v>2.6599999999999997</c:v>
                </c:pt>
                <c:pt idx="28">
                  <c:v>0.54</c:v>
                </c:pt>
                <c:pt idx="29">
                  <c:v>3.12</c:v>
                </c:pt>
                <c:pt idx="30">
                  <c:v>1.56</c:v>
                </c:pt>
                <c:pt idx="31">
                  <c:v>0.16</c:v>
                </c:pt>
                <c:pt idx="32">
                  <c:v>2.1</c:v>
                </c:pt>
                <c:pt idx="33">
                  <c:v>8.639999999999997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29-46E1-B3E1-3DB71700C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33696"/>
        <c:axId val="27535232"/>
      </c:lineChart>
      <c:catAx>
        <c:axId val="275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535232"/>
        <c:crossesAt val="0"/>
        <c:auto val="1"/>
        <c:lblAlgn val="ctr"/>
        <c:lblOffset val="100"/>
        <c:noMultiLvlLbl val="0"/>
      </c:catAx>
      <c:valAx>
        <c:axId val="275352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7533696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9E26-5DBB-4A3B-BA0B-4320CAC26EF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FBD4-F95D-429D-AEA3-39961BC31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26A5-49F4-4ED7-8794-CE0BFAA2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7104E-9683-4303-A4CF-C9A0D20E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2C88F-B415-4895-ABFF-AA304D6D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E5DB8-1EC3-46C4-8771-78A7579E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A738D-5F8D-435C-84BE-0DEE6608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9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F7A9-0DA8-4273-8E42-0FEE64C8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FC6AFA-4229-4380-9EB0-22BFFEAA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65D4-C6FD-4F2D-A6C9-C2A8A4F5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986EA-4B5B-4231-8785-16A114A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5B53A-E716-429F-9E13-07BC4176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0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D5D909-011C-451F-A42C-AB2B1ED4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1FE5E6-1CB3-4254-A9B3-6EEF6F3A9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5A73F-84CF-4B13-B667-114280E5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0D92E-FFDD-4CAA-8EFE-E8E72A4A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80DD3-EEF7-44DF-B2F0-1CF75DF5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01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2" descr="http://spain.insidekantarworldpanel.com/empresa/Logos/LOGO%20-%20SMALL%20USE%20LOGOTY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3679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CCF4-7EF5-49F7-959D-8BF33A3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9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ACC4E-54F4-4B89-AF38-50995F7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AAF7-2236-4799-B008-4B932FBE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B4C3-B1D5-450B-8F72-54A1D1A0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8D1AA-9B7E-46AC-9801-7FE44739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C9A5B-6FAE-4C46-8898-88780D5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63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6FBEB-DE70-4706-B9C3-CCA331B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60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4CB6-B230-46B1-A563-BB57AA53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19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6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F285F-45DB-4066-9E3A-62AD52B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83802-4E30-4E27-94CD-D30E2A7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A946E-7A27-4AFC-A4CD-7A7FF738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4CB67-7B70-4C7E-A26A-ACEA5BFF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E4FAB-DFFE-4F8A-9A75-34608CD6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083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0394-FA44-4827-BC24-7C23E416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C8397-7B0F-469D-B547-851B95970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035A1-40A1-4558-B082-37F6FC3E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74A52-C1AA-4FC7-8632-9689ACC5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9EED0-0C38-440F-88DB-E9DC4435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96AAB-2BF0-4BC6-BBF7-420D09E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7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A23B0-22EE-4EE9-A082-38E9C75E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37AE7-C819-431F-924A-39BDFA74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4D07B-4C05-4BE0-A693-C5E2ACABA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CC7195-DE9C-4266-9A7B-0E3BDECF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130FD-2942-4F36-ABA0-14D6F5025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007B4-2836-4E9A-87F5-EC22168A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EC0CF-DD89-43AD-B5BB-5FA731D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CC2650-8071-4825-9DF5-112D2826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7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A63C-8F67-4DCD-B33F-369ACF1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274A94-FFE3-4C8E-955C-A390422E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823AF6-28F9-47D2-B403-B5FE4E5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BA583-E292-4DC7-B01A-A43AC5B8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0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03C4BA-1BD7-465C-8F93-FFC37C3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08D010-DE62-42DA-B112-2176116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4C172-9F38-426C-8ED1-A1C6DAC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01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3FA0-4DDA-4439-A897-FFAEBA5A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1DA56-79CB-499D-99A1-98CFD1CD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DCEC6-3512-407C-B852-A6E77FE48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3AD6C-0585-4E59-9A15-63CE1D9E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C2610-F0CA-4595-B6BD-CF06B6C7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BFB7B4-FB03-4656-A5ED-39D3EDCB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5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08CE8-4E06-4557-97DB-5A4216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8D40DB-57D5-4502-96A4-C2EEC3F17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74FBC-A561-47AF-8A1F-30EF07D2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A407C-69A2-4BE4-8386-ACD30E1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CB7236-5164-4D0A-8B7C-981EDD6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6F793-9EAD-445C-964B-D9926E70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0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657990-DA52-4A82-9B9D-254AFF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2D164-7E5D-4F84-B570-41D78AC9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1A58C-CA8F-43C6-8F9F-6DF7C03B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6F25B-5F08-4355-9771-4741622F1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C8782-CF20-4F8F-83B0-662D33D71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7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1391950-72EB-4BAC-848C-D6DF9BA19803}"/>
              </a:ext>
            </a:extLst>
          </p:cNvPr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8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73" r:id="rId9"/>
    <p:sldLayoutId id="214748367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F2DCF8F-7F21-43C1-A6C3-8F80CCBD73A7}"/>
              </a:ext>
            </a:extLst>
          </p:cNvPr>
          <p:cNvSpPr/>
          <p:nvPr userDrawn="1"/>
        </p:nvSpPr>
        <p:spPr>
          <a:xfrm>
            <a:off x="0" y="4731546"/>
            <a:ext cx="9144000" cy="43249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 descr="C:\Users\Diego.Cornide\Desktop\untitled.png">
            <a:extLst>
              <a:ext uri="{FF2B5EF4-FFF2-40B4-BE49-F238E27FC236}">
                <a16:creationId xmlns:a16="http://schemas.microsoft.com/office/drawing/2014/main" id="{22CC74DB-9FBF-4FF1-AEEB-C2DDEA0B5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0" y="183719"/>
            <a:ext cx="2279798" cy="5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351609"/>
            <a:ext cx="2337499" cy="1160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Enero 2018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C4A5CD-888C-4DE2-8B8E-50CBC55A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8147"/>
            <a:ext cx="2548539" cy="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DEE85AA-CD87-4B30-BCB8-C93A6281CE52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 EXTRA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C341B83-48DA-4D17-8AC0-045856CD4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87535"/>
              </p:ext>
            </p:extLst>
          </p:nvPr>
        </p:nvGraphicFramePr>
        <p:xfrm>
          <a:off x="83021" y="771283"/>
          <a:ext cx="8953465" cy="4192192"/>
        </p:xfrm>
        <a:graphic>
          <a:graphicData uri="http://schemas.openxmlformats.org/drawingml/2006/table">
            <a:tbl>
              <a:tblPr/>
              <a:tblGrid>
                <a:gridCol w="610200">
                  <a:extLst>
                    <a:ext uri="{9D8B030D-6E8A-4147-A177-3AD203B41FA5}">
                      <a16:colId xmlns:a16="http://schemas.microsoft.com/office/drawing/2014/main" val="1696821076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4260121202"/>
                    </a:ext>
                  </a:extLst>
                </a:gridCol>
                <a:gridCol w="225820">
                  <a:extLst>
                    <a:ext uri="{9D8B030D-6E8A-4147-A177-3AD203B41FA5}">
                      <a16:colId xmlns:a16="http://schemas.microsoft.com/office/drawing/2014/main" val="367388445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83196881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591351183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706264754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383457215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67269614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273491363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37746405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07096554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680027588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784184639"/>
                    </a:ext>
                  </a:extLst>
                </a:gridCol>
                <a:gridCol w="201069">
                  <a:extLst>
                    <a:ext uri="{9D8B030D-6E8A-4147-A177-3AD203B41FA5}">
                      <a16:colId xmlns:a16="http://schemas.microsoft.com/office/drawing/2014/main" val="3333592281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889807485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02944293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153702965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65552603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51773531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83260235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61193933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927005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68021985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14292823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414175282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75387613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506497433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22140594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773250159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424295405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177805182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252126221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099288911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4094963796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10768923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2770247034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93809220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692625008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114855337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098474233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787830978"/>
                    </a:ext>
                  </a:extLst>
                </a:gridCol>
                <a:gridCol w="202984">
                  <a:extLst>
                    <a:ext uri="{9D8B030D-6E8A-4147-A177-3AD203B41FA5}">
                      <a16:colId xmlns:a16="http://schemas.microsoft.com/office/drawing/2014/main" val="3505994076"/>
                    </a:ext>
                  </a:extLst>
                </a:gridCol>
              </a:tblGrid>
              <a:tr h="1431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pagado (€/Litro)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TIENDA DE DESCUENTO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43372"/>
                  </a:ext>
                </a:extLst>
              </a:tr>
              <a:tr h="20868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61132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PVP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07243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Menos de 3,00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74957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&gt;=3,00 -&lt; 3,10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91446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&gt;=3,10 - &lt; 3,20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20176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&gt;=3,20 -&lt; 3,30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360441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&gt;=3,30 -&lt; 3,40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39840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&gt;=3,40-&lt; 3,50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66593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&gt;=3,50 -&lt; 3,60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271488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&gt;=3,60 -&lt; 3,70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4885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&gt;=3,70 -&lt; 3,80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97094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&gt;=3,80 -&lt; 3,90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762302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&gt;=3,90 -&lt; 4,00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286803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&gt;=4,00 -&lt; 4,10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169113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&gt;=4,10 -&lt; 4,20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07790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&gt;=4,20 -&lt; 4,30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569215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&gt;=4,30 -&lt; 4,40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9830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&gt;=4,40 -&lt; 4,50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680876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&gt;=4,50 -&lt; 4,60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88959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&gt;=4,60 -&lt; 4,70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151086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&gt;=4,70 -&lt; 4,80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57374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&gt;=4,80 -&lt; 4,90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89080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&gt;=4,90 -&lt; 5,00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800399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&gt;=5,00 -&lt; 5,10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6425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&gt;=5,10 -&lt; 5,20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097650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&gt;=5,20 -&lt; 5,30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565353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&gt;=5,30 -&lt; 5,40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517758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&gt;=5,40 -&lt; 5,50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77024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&gt;=5,50 -&lt; 5,60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18908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&gt;=5,60 -&lt; 5,70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22195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&gt;=5,70 -&lt; 5,80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83161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&gt;=5,80 -&lt; 5,90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92457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&gt;=5,90 -&lt; 6,00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920415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&gt;=6,00 -&lt; 6,10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95652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&gt;=6,10 -&lt; 6,20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12996"/>
                  </a:ext>
                </a:extLst>
              </a:tr>
              <a:tr h="10570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de 6,20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93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351609"/>
            <a:ext cx="2337499" cy="1160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Enero 2018</a:t>
            </a:r>
          </a:p>
        </p:txBody>
      </p:sp>
    </p:spTree>
    <p:extLst>
      <p:ext uri="{BB962C8B-B14F-4D97-AF65-F5344CB8AC3E}">
        <p14:creationId xmlns:p14="http://schemas.microsoft.com/office/powerpoint/2010/main" val="1271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99180FA0-3BB7-4BF8-8D9C-ED7E356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8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87" y="88119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Enero 2017 hasta Enero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1C05573E-EA30-4D51-B5A9-8C4AB5FD0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401641"/>
              </p:ext>
            </p:extLst>
          </p:nvPr>
        </p:nvGraphicFramePr>
        <p:xfrm>
          <a:off x="14287" y="709548"/>
          <a:ext cx="8878193" cy="438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7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1 CuadroTexto">
            <a:extLst>
              <a:ext uri="{FF2B5EF4-FFF2-40B4-BE49-F238E27FC236}">
                <a16:creationId xmlns:a16="http://schemas.microsoft.com/office/drawing/2014/main" id="{E43B08D6-FED4-4D90-8A63-ED6620B0A2CF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B7DA549-0CA8-4A0B-AE6F-B8A8CDE9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41472"/>
              </p:ext>
            </p:extLst>
          </p:nvPr>
        </p:nvGraphicFramePr>
        <p:xfrm>
          <a:off x="70123" y="839395"/>
          <a:ext cx="9036514" cy="3964601"/>
        </p:xfrm>
        <a:graphic>
          <a:graphicData uri="http://schemas.openxmlformats.org/drawingml/2006/table">
            <a:tbl>
              <a:tblPr/>
              <a:tblGrid>
                <a:gridCol w="390128">
                  <a:extLst>
                    <a:ext uri="{9D8B030D-6E8A-4147-A177-3AD203B41FA5}">
                      <a16:colId xmlns:a16="http://schemas.microsoft.com/office/drawing/2014/main" val="2111084742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15964725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548213410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144962127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345899633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56505490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248966264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342633628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890756323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62368400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27205937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855794160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872154433"/>
                    </a:ext>
                  </a:extLst>
                </a:gridCol>
                <a:gridCol w="208946">
                  <a:extLst>
                    <a:ext uri="{9D8B030D-6E8A-4147-A177-3AD203B41FA5}">
                      <a16:colId xmlns:a16="http://schemas.microsoft.com/office/drawing/2014/main" val="3691736824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962593244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955063871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034774757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605838702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651617049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675031348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126602625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595429735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891850222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251456787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15388202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07023403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463228218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510297337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084682091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623457849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66970947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917668642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02110301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092839324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1734218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139398372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3180332451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950364207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440110513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196840400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1382792306"/>
                    </a:ext>
                  </a:extLst>
                </a:gridCol>
                <a:gridCol w="210936">
                  <a:extLst>
                    <a:ext uri="{9D8B030D-6E8A-4147-A177-3AD203B41FA5}">
                      <a16:colId xmlns:a16="http://schemas.microsoft.com/office/drawing/2014/main" val="2544704372"/>
                    </a:ext>
                  </a:extLst>
                </a:gridCol>
              </a:tblGrid>
              <a:tr h="229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pagado (€/Litro</a:t>
                      </a:r>
                      <a:r>
                        <a:rPr lang="es-ES_tradnl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TIENDA DE DESCUENTO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73658"/>
                  </a:ext>
                </a:extLst>
              </a:tr>
              <a:tr h="20442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02226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PVP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0781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Menos de 2,30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41362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&gt;=2,30 -&lt; 2,40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1461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&gt;=2,40 -&lt; 2,50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2660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&gt;=2,50 -&lt; 2,60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63883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&gt;=2,60 -&lt; 2,70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7630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&gt;=2,70 -&lt; 2,80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83954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&gt;=2,80 -&lt; 2,90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179842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&gt;=2,90 -&lt; 3,00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089482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&gt;=3,00 -&lt; 3,10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03241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&gt;=3,10 - &lt; 3,20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0474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&gt;=3,20 -&lt; 3,30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633853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&gt;=3,30 -&lt; 3,40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1408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&gt;=3,40-&lt; 3,50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5255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&gt;=3,50 -&lt; 3,60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3482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&gt;=3,60 -&lt; 3,70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13412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&gt;=3,70 -&lt; 3,80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5487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&gt;=3,80 -&lt; 3,90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3951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&gt;=3,90 -&lt; 4,00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41450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&gt;=4,00 -&lt; 4,10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56546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&gt;=4,10 -&lt; 4,20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9107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&gt;=4,20 -&lt; 4,30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71670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&gt;=4,30 -&lt; 4,40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44543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&gt;=4,40 -&lt; 4,50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5857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de 4,50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3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68BCC558-8C1B-4263-AB70-5D6F0A0F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A683D940-70A3-4C0B-B691-3523A940875E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Enero 2017 hasta Enero 2018 TOTAL ESPAÑA</a:t>
            </a:r>
          </a:p>
        </p:txBody>
      </p:sp>
      <p:graphicFrame>
        <p:nvGraphicFramePr>
          <p:cNvPr id="6" name="7 Gráfico">
            <a:extLst>
              <a:ext uri="{FF2B5EF4-FFF2-40B4-BE49-F238E27FC236}">
                <a16:creationId xmlns:a16="http://schemas.microsoft.com/office/drawing/2014/main" id="{0C7D1198-8BC4-4797-9E9C-881376889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037813"/>
              </p:ext>
            </p:extLst>
          </p:nvPr>
        </p:nvGraphicFramePr>
        <p:xfrm>
          <a:off x="-1" y="778898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5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961148E-0FCA-42FC-A365-2D4DB16C0311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5DA4D2-0C08-4BA9-A1C6-94C2E67E9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73917"/>
              </p:ext>
            </p:extLst>
          </p:nvPr>
        </p:nvGraphicFramePr>
        <p:xfrm>
          <a:off x="35496" y="843558"/>
          <a:ext cx="9001035" cy="405058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2866852"/>
                    </a:ext>
                  </a:extLst>
                </a:gridCol>
                <a:gridCol w="161866">
                  <a:extLst>
                    <a:ext uri="{9D8B030D-6E8A-4147-A177-3AD203B41FA5}">
                      <a16:colId xmlns:a16="http://schemas.microsoft.com/office/drawing/2014/main" val="303961577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78140025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99180431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8463055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367235553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991076640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611143920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569324500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613329156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531040031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280599453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50891099"/>
                    </a:ext>
                  </a:extLst>
                </a:gridCol>
                <a:gridCol w="206460">
                  <a:extLst>
                    <a:ext uri="{9D8B030D-6E8A-4147-A177-3AD203B41FA5}">
                      <a16:colId xmlns:a16="http://schemas.microsoft.com/office/drawing/2014/main" val="389551588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584352781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467672912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321891364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941374244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67255948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144578977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686106018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4133048678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757596361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656876870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462270398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95846984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671578817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245977495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258812036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336361478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18375105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1652640672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571119400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4020853806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4241139896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068874879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173142205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3079519985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616094888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594045393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830003786"/>
                    </a:ext>
                  </a:extLst>
                </a:gridCol>
                <a:gridCol w="208427">
                  <a:extLst>
                    <a:ext uri="{9D8B030D-6E8A-4147-A177-3AD203B41FA5}">
                      <a16:colId xmlns:a16="http://schemas.microsoft.com/office/drawing/2014/main" val="2944912808"/>
                    </a:ext>
                  </a:extLst>
                </a:gridCol>
              </a:tblGrid>
              <a:tr h="161108">
                <a:tc rowSpan="2">
                  <a:txBody>
                    <a:bodyPr/>
                    <a:lstStyle/>
                    <a:p>
                      <a:pPr algn="ctr" fontAlgn="ctr"/>
                      <a:endParaRPr lang="es-ES_tradn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TIENDA DE DESCUENTO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30" marR="2830" marT="2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99828"/>
                  </a:ext>
                </a:extLst>
              </a:tr>
              <a:tr h="14369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55453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PVP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1766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Menos de 2,30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643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&gt;=2,30 -&lt; 2,40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103597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&gt;=2,40 -&lt; 2,50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01823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&gt;=2,50 -&lt; 2,60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958970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&gt;=2,60 -&lt; 2,70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24458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&gt;=2,70 -&lt; 2,80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744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&gt;=2,80 -&lt; 2,90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1609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&gt;=2,90 -&lt; 3,00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600070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&gt;=3,00 -&lt; 3,10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579361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&gt;=3,10 - &lt; 3,20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919485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&gt;=3,20 -&lt; 3,30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0633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&gt;=3,30 -&lt; 3,40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3168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&gt;=3,40-&lt; 3,50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97899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&gt;=3,50 -&lt; 3,60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5506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&gt;=3,60 -&lt; 3,70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26088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&gt;=3,70 -&lt; 3,80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54700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&gt;=3,80 -&lt; 3,90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18444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&gt;=3,90 -&lt; 4,00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59746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&gt;=4,00 -&lt; 4,10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33700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&gt;=4,10 -&lt; 4,20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47276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&gt;=4,20 -&lt; 4,30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546569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&gt;=4,30 -&lt; 4,40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15079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&gt;=4,40 -&lt; 4,50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14546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&gt;=4,50 -&lt; 4,60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444161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&gt;=4,60 -&lt; 4,70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818788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&gt;=4,70 -&lt; 4,80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066043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&gt;=4,80 -&lt; 4,90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97179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&gt;=4,90 -&lt; 5,00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26258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&gt;=5,00 -&lt; 5,10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674461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&gt;=5,10 -&lt; 5,20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97607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&gt;=5,20 -&lt; 5,30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164311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&gt;=5,30 -&lt; 5,40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170552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&gt;=5,40 -&lt; 5,60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09597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&gt;=5,50 -&lt; 5,60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735584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&gt;=5,60 -&lt; 5,70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92604"/>
                  </a:ext>
                </a:extLst>
              </a:tr>
              <a:tr h="992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de 5,70</a:t>
                      </a:r>
                    </a:p>
                  </a:txBody>
                  <a:tcPr marL="2830" marR="2830" marT="283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2830" marR="2830" marT="2830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7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7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DB0A52DC-A08C-4478-8BCF-2B62DB8F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0DD0487D-1A87-4CAE-ADC1-328F2E492044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Enero 2017 hasta Enero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BB572100-9CD9-4B16-A5A5-8092F29F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90771"/>
              </p:ext>
            </p:extLst>
          </p:nvPr>
        </p:nvGraphicFramePr>
        <p:xfrm>
          <a:off x="-1" y="778898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7511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4468</Words>
  <Application>Microsoft Office PowerPoint</Application>
  <PresentationFormat>Presentación en pantalla (16:9)</PresentationFormat>
  <Paragraphs>4045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RAMÍREZ, DARLENE (MBMAT)</dc:creator>
  <cp:lastModifiedBy>Juan Carlos</cp:lastModifiedBy>
  <cp:revision>32</cp:revision>
  <dcterms:created xsi:type="dcterms:W3CDTF">2018-03-15T10:00:58Z</dcterms:created>
  <dcterms:modified xsi:type="dcterms:W3CDTF">2021-07-09T07:47:40Z</dcterms:modified>
</cp:coreProperties>
</file>