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4" r:id="rId4"/>
  </p:sldMasterIdLst>
  <p:notesMasterIdLst>
    <p:notesMasterId r:id="rId21"/>
  </p:notesMasterIdLst>
  <p:handoutMasterIdLst>
    <p:handoutMasterId r:id="rId22"/>
  </p:handoutMasterIdLst>
  <p:sldIdLst>
    <p:sldId id="256" r:id="rId5"/>
    <p:sldId id="273" r:id="rId6"/>
    <p:sldId id="267" r:id="rId7"/>
    <p:sldId id="294" r:id="rId8"/>
    <p:sldId id="403" r:id="rId9"/>
    <p:sldId id="308" r:id="rId10"/>
    <p:sldId id="309" r:id="rId11"/>
    <p:sldId id="307" r:id="rId12"/>
    <p:sldId id="302" r:id="rId13"/>
    <p:sldId id="303" r:id="rId14"/>
    <p:sldId id="300" r:id="rId15"/>
    <p:sldId id="299" r:id="rId16"/>
    <p:sldId id="301" r:id="rId17"/>
    <p:sldId id="306" r:id="rId18"/>
    <p:sldId id="402" r:id="rId19"/>
    <p:sldId id="295"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74" userDrawn="1">
          <p15:clr>
            <a:srgbClr val="A4A3A4"/>
          </p15:clr>
        </p15:guide>
        <p15:guide id="2" pos="29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jandra Fuentes Arranz" initials="AFA" lastIdx="1" clrIdx="0">
    <p:extLst>
      <p:ext uri="{19B8F6BF-5375-455C-9EA6-DF929625EA0E}">
        <p15:presenceInfo xmlns:p15="http://schemas.microsoft.com/office/powerpoint/2012/main" userId="S::alejandra.fuentes@red2red.net::35703e32-17a3-4a14-8e84-724eaeab41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A801"/>
    <a:srgbClr val="8FD1DF"/>
    <a:srgbClr val="FF8B1F"/>
    <a:srgbClr val="F5C400"/>
    <a:srgbClr val="8FB929"/>
    <a:srgbClr val="000000"/>
    <a:srgbClr val="F1EDEA"/>
    <a:srgbClr val="D4CDCD"/>
    <a:srgbClr val="68B7C4"/>
    <a:srgbClr val="4F40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A46027-7008-3D4C-9DB2-AEEE0CAF4DA0}" v="168" dt="2023-10-19T09:03:01.25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1"/>
    <p:restoredTop sz="94694"/>
  </p:normalViewPr>
  <p:slideViewPr>
    <p:cSldViewPr snapToGrid="0">
      <p:cViewPr varScale="1">
        <p:scale>
          <a:sx n="137" d="100"/>
          <a:sy n="137" d="100"/>
        </p:scale>
        <p:origin x="258" y="126"/>
      </p:cViewPr>
      <p:guideLst>
        <p:guide orient="horz" pos="974"/>
        <p:guide pos="295"/>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526D0B-2078-4319-98A2-0386D057F42F}" type="doc">
      <dgm:prSet loTypeId="urn:microsoft.com/office/officeart/2005/8/layout/radial3" loCatId="cycle" qsTypeId="urn:microsoft.com/office/officeart/2005/8/quickstyle/simple1" qsCatId="simple" csTypeId="urn:microsoft.com/office/officeart/2005/8/colors/colorful5" csCatId="colorful" phldr="1"/>
      <dgm:spPr/>
      <dgm:t>
        <a:bodyPr/>
        <a:lstStyle/>
        <a:p>
          <a:endParaRPr lang="en-GB"/>
        </a:p>
      </dgm:t>
    </dgm:pt>
    <dgm:pt modelId="{5D0B2893-F8D4-4019-B0FA-C22C123B5D48}">
      <dgm:prSet phldrT="[Text]" custT="1"/>
      <dgm:spPr>
        <a:solidFill>
          <a:srgbClr val="FF8B1F"/>
        </a:solidFill>
      </dgm:spPr>
      <dgm:t>
        <a:bodyPr/>
        <a:lstStyle/>
        <a:p>
          <a:r>
            <a:rPr lang="en-GB" sz="2000" noProof="0" dirty="0">
              <a:solidFill>
                <a:schemeClr val="bg1"/>
              </a:solidFill>
            </a:rPr>
            <a:t>Helpdesk de </a:t>
          </a:r>
          <a:r>
            <a:rPr lang="en-GB" sz="2000" noProof="0" dirty="0" err="1">
              <a:solidFill>
                <a:schemeClr val="bg1"/>
              </a:solidFill>
            </a:rPr>
            <a:t>Evaluación</a:t>
          </a:r>
          <a:r>
            <a:rPr lang="en-GB" sz="2000" noProof="0" dirty="0">
              <a:solidFill>
                <a:schemeClr val="bg1"/>
              </a:solidFill>
            </a:rPr>
            <a:t> de la PAC</a:t>
          </a:r>
        </a:p>
      </dgm:t>
    </dgm:pt>
    <dgm:pt modelId="{A8E03C47-594B-448C-982F-04729FF45500}" type="parTrans" cxnId="{7640FEBE-66C7-4FCB-B6B9-7C19F8E49E28}">
      <dgm:prSet/>
      <dgm:spPr/>
      <dgm:t>
        <a:bodyPr/>
        <a:lstStyle/>
        <a:p>
          <a:endParaRPr lang="en-GB" noProof="0" dirty="0"/>
        </a:p>
      </dgm:t>
    </dgm:pt>
    <dgm:pt modelId="{5A1A43C0-EAAF-42B9-8FD4-CF36D72F904A}" type="sibTrans" cxnId="{7640FEBE-66C7-4FCB-B6B9-7C19F8E49E28}">
      <dgm:prSet/>
      <dgm:spPr/>
      <dgm:t>
        <a:bodyPr/>
        <a:lstStyle/>
        <a:p>
          <a:endParaRPr lang="en-GB" noProof="0" dirty="0"/>
        </a:p>
      </dgm:t>
    </dgm:pt>
    <dgm:pt modelId="{A5FC654C-011B-4ED3-86C2-C1CD5A145149}">
      <dgm:prSet phldrT="[Text]"/>
      <dgm:spPr>
        <a:solidFill>
          <a:srgbClr val="FF8B1F">
            <a:alpha val="66000"/>
          </a:srgbClr>
        </a:solidFill>
      </dgm:spPr>
      <dgm:t>
        <a:bodyPr/>
        <a:lstStyle/>
        <a:p>
          <a:r>
            <a:rPr lang="en-GB" noProof="0" dirty="0" err="1"/>
            <a:t>Comisión</a:t>
          </a:r>
          <a:r>
            <a:rPr lang="en-GB" noProof="0" dirty="0"/>
            <a:t> </a:t>
          </a:r>
          <a:r>
            <a:rPr lang="en-GB" noProof="0" dirty="0" err="1"/>
            <a:t>Europea</a:t>
          </a:r>
          <a:endParaRPr lang="en-GB" noProof="0" dirty="0"/>
        </a:p>
      </dgm:t>
    </dgm:pt>
    <dgm:pt modelId="{10D17023-24FF-4E2B-AC2E-056ED02018EE}" type="parTrans" cxnId="{9B444A71-E8E9-44D4-8898-BD11BEDCC8A2}">
      <dgm:prSet/>
      <dgm:spPr/>
      <dgm:t>
        <a:bodyPr/>
        <a:lstStyle/>
        <a:p>
          <a:endParaRPr lang="en-GB" noProof="0" dirty="0"/>
        </a:p>
      </dgm:t>
    </dgm:pt>
    <dgm:pt modelId="{902FB525-1E20-4A70-98D2-77854E037333}" type="sibTrans" cxnId="{9B444A71-E8E9-44D4-8898-BD11BEDCC8A2}">
      <dgm:prSet/>
      <dgm:spPr/>
      <dgm:t>
        <a:bodyPr/>
        <a:lstStyle/>
        <a:p>
          <a:endParaRPr lang="en-GB" noProof="0" dirty="0"/>
        </a:p>
      </dgm:t>
    </dgm:pt>
    <dgm:pt modelId="{3A4D7C74-CDBB-49AF-B168-96ABD7D971EE}">
      <dgm:prSet phldrT="[Text]"/>
      <dgm:spPr>
        <a:solidFill>
          <a:srgbClr val="FF8B1F">
            <a:alpha val="66000"/>
          </a:srgbClr>
        </a:solidFill>
      </dgm:spPr>
      <dgm:t>
        <a:bodyPr/>
        <a:lstStyle/>
        <a:p>
          <a:r>
            <a:rPr lang="en-GB" noProof="0" dirty="0" err="1"/>
            <a:t>Autoridades</a:t>
          </a:r>
          <a:r>
            <a:rPr lang="en-GB" noProof="0" dirty="0"/>
            <a:t> de </a:t>
          </a:r>
          <a:r>
            <a:rPr lang="en-GB" noProof="0" dirty="0" err="1"/>
            <a:t>Gestión</a:t>
          </a:r>
          <a:r>
            <a:rPr lang="en-GB" noProof="0" dirty="0"/>
            <a:t> / Pago</a:t>
          </a:r>
        </a:p>
      </dgm:t>
    </dgm:pt>
    <dgm:pt modelId="{A4610E09-1850-40E0-8F03-6BF33439C873}" type="parTrans" cxnId="{D823A8D1-70C3-44EB-BCB4-B07590E5A00A}">
      <dgm:prSet/>
      <dgm:spPr/>
      <dgm:t>
        <a:bodyPr/>
        <a:lstStyle/>
        <a:p>
          <a:endParaRPr lang="en-GB" noProof="0" dirty="0"/>
        </a:p>
      </dgm:t>
    </dgm:pt>
    <dgm:pt modelId="{8E613E6D-0A95-4D45-9D46-B4D7C7E83F04}" type="sibTrans" cxnId="{D823A8D1-70C3-44EB-BCB4-B07590E5A00A}">
      <dgm:prSet/>
      <dgm:spPr/>
      <dgm:t>
        <a:bodyPr/>
        <a:lstStyle/>
        <a:p>
          <a:endParaRPr lang="en-GB" noProof="0" dirty="0"/>
        </a:p>
      </dgm:t>
    </dgm:pt>
    <dgm:pt modelId="{74C059BA-2574-4427-9D00-015FF31CA964}">
      <dgm:prSet phldrT="[Text]"/>
      <dgm:spPr>
        <a:solidFill>
          <a:srgbClr val="FF8B1F">
            <a:alpha val="66000"/>
          </a:srgbClr>
        </a:solidFill>
      </dgm:spPr>
      <dgm:t>
        <a:bodyPr/>
        <a:lstStyle/>
        <a:p>
          <a:r>
            <a:rPr lang="en-GB" noProof="0" dirty="0" err="1"/>
            <a:t>Proveedores</a:t>
          </a:r>
          <a:r>
            <a:rPr lang="en-GB" noProof="0" dirty="0"/>
            <a:t> de </a:t>
          </a:r>
          <a:r>
            <a:rPr lang="en-GB" noProof="0" dirty="0" err="1"/>
            <a:t>datos</a:t>
          </a:r>
          <a:endParaRPr lang="en-GB" noProof="0" dirty="0"/>
        </a:p>
      </dgm:t>
    </dgm:pt>
    <dgm:pt modelId="{C0DF7D64-6266-4074-8539-BB146D27F2E6}" type="parTrans" cxnId="{33D950AA-7585-4283-826F-34090DDB7DA3}">
      <dgm:prSet/>
      <dgm:spPr/>
      <dgm:t>
        <a:bodyPr/>
        <a:lstStyle/>
        <a:p>
          <a:endParaRPr lang="en-GB" noProof="0" dirty="0"/>
        </a:p>
      </dgm:t>
    </dgm:pt>
    <dgm:pt modelId="{1AE5CB24-7D16-411C-A333-E8F17DE8ED6A}" type="sibTrans" cxnId="{33D950AA-7585-4283-826F-34090DDB7DA3}">
      <dgm:prSet/>
      <dgm:spPr/>
      <dgm:t>
        <a:bodyPr/>
        <a:lstStyle/>
        <a:p>
          <a:endParaRPr lang="en-GB" noProof="0" dirty="0"/>
        </a:p>
      </dgm:t>
    </dgm:pt>
    <dgm:pt modelId="{D7686FAD-9AFC-4BA3-B458-6070295D2271}">
      <dgm:prSet phldrT="[Text]"/>
      <dgm:spPr>
        <a:solidFill>
          <a:srgbClr val="FF8B1F">
            <a:alpha val="66000"/>
          </a:srgbClr>
        </a:solidFill>
      </dgm:spPr>
      <dgm:t>
        <a:bodyPr/>
        <a:lstStyle/>
        <a:p>
          <a:r>
            <a:rPr lang="en-GB" noProof="0" dirty="0"/>
            <a:t>Redes </a:t>
          </a:r>
          <a:r>
            <a:rPr lang="en-GB" noProof="0" dirty="0" err="1"/>
            <a:t>nationales</a:t>
          </a:r>
          <a:r>
            <a:rPr lang="en-GB" noProof="0" dirty="0"/>
            <a:t> de la PAC</a:t>
          </a:r>
        </a:p>
      </dgm:t>
    </dgm:pt>
    <dgm:pt modelId="{180B989B-4E00-4767-8AC4-20E5CF5B8301}" type="parTrans" cxnId="{C5E6E642-2F85-4101-918F-940E8F919E01}">
      <dgm:prSet/>
      <dgm:spPr/>
      <dgm:t>
        <a:bodyPr/>
        <a:lstStyle/>
        <a:p>
          <a:endParaRPr lang="en-GB" noProof="0" dirty="0"/>
        </a:p>
      </dgm:t>
    </dgm:pt>
    <dgm:pt modelId="{81F52B25-C02F-41E8-8304-DF4AD82A401A}" type="sibTrans" cxnId="{C5E6E642-2F85-4101-918F-940E8F919E01}">
      <dgm:prSet/>
      <dgm:spPr/>
      <dgm:t>
        <a:bodyPr/>
        <a:lstStyle/>
        <a:p>
          <a:endParaRPr lang="en-GB" noProof="0" dirty="0"/>
        </a:p>
      </dgm:t>
    </dgm:pt>
    <dgm:pt modelId="{BB985125-7DE3-45B4-8790-08E89758D6E7}">
      <dgm:prSet phldrT="[Text]"/>
      <dgm:spPr>
        <a:solidFill>
          <a:srgbClr val="FF8B1F">
            <a:alpha val="66000"/>
          </a:srgbClr>
        </a:solidFill>
      </dgm:spPr>
      <dgm:t>
        <a:bodyPr/>
        <a:lstStyle/>
        <a:p>
          <a:r>
            <a:rPr lang="en-GB" noProof="0" dirty="0" err="1"/>
            <a:t>Investigación</a:t>
          </a:r>
          <a:endParaRPr lang="en-GB" noProof="0" dirty="0"/>
        </a:p>
      </dgm:t>
    </dgm:pt>
    <dgm:pt modelId="{22CC089E-5FF0-4552-B2A6-0B7F718B2AAB}" type="parTrans" cxnId="{9868E905-6976-47DA-9075-4082992BC050}">
      <dgm:prSet/>
      <dgm:spPr/>
      <dgm:t>
        <a:bodyPr/>
        <a:lstStyle/>
        <a:p>
          <a:endParaRPr lang="en-GB" noProof="0" dirty="0"/>
        </a:p>
      </dgm:t>
    </dgm:pt>
    <dgm:pt modelId="{8CA0FF7F-0E0A-434C-A8A3-87B230AE7D58}" type="sibTrans" cxnId="{9868E905-6976-47DA-9075-4082992BC050}">
      <dgm:prSet/>
      <dgm:spPr/>
      <dgm:t>
        <a:bodyPr/>
        <a:lstStyle/>
        <a:p>
          <a:endParaRPr lang="en-GB" noProof="0" dirty="0"/>
        </a:p>
      </dgm:t>
    </dgm:pt>
    <dgm:pt modelId="{54614D17-C735-4259-9B72-3007ADC6E683}">
      <dgm:prSet phldrT="[Text]"/>
      <dgm:spPr>
        <a:solidFill>
          <a:srgbClr val="FF8B1F">
            <a:alpha val="66000"/>
          </a:srgbClr>
        </a:solidFill>
      </dgm:spPr>
      <dgm:t>
        <a:bodyPr/>
        <a:lstStyle/>
        <a:p>
          <a:r>
            <a:rPr lang="en-GB" noProof="0" dirty="0" err="1"/>
            <a:t>Evaluadores</a:t>
          </a:r>
          <a:endParaRPr lang="en-GB" noProof="0" dirty="0"/>
        </a:p>
      </dgm:t>
    </dgm:pt>
    <dgm:pt modelId="{72E89C92-400A-4128-A200-07CE899F1BFE}" type="parTrans" cxnId="{AFB41D07-4AAA-4E67-B0DC-A6BC869F16A1}">
      <dgm:prSet/>
      <dgm:spPr/>
      <dgm:t>
        <a:bodyPr/>
        <a:lstStyle/>
        <a:p>
          <a:endParaRPr lang="en-GB" noProof="0" dirty="0"/>
        </a:p>
      </dgm:t>
    </dgm:pt>
    <dgm:pt modelId="{B39A27D3-E026-4401-B60A-8EDB5BA32E4F}" type="sibTrans" cxnId="{AFB41D07-4AAA-4E67-B0DC-A6BC869F16A1}">
      <dgm:prSet/>
      <dgm:spPr/>
      <dgm:t>
        <a:bodyPr/>
        <a:lstStyle/>
        <a:p>
          <a:endParaRPr lang="en-GB" noProof="0" dirty="0"/>
        </a:p>
      </dgm:t>
    </dgm:pt>
    <dgm:pt modelId="{493A5EF9-2CF2-4EBC-9B7F-973247FFE140}" type="pres">
      <dgm:prSet presAssocID="{51526D0B-2078-4319-98A2-0386D057F42F}" presName="composite" presStyleCnt="0">
        <dgm:presLayoutVars>
          <dgm:chMax val="1"/>
          <dgm:dir/>
          <dgm:resizeHandles val="exact"/>
        </dgm:presLayoutVars>
      </dgm:prSet>
      <dgm:spPr/>
    </dgm:pt>
    <dgm:pt modelId="{DB3394E8-4B0E-483B-84D2-60F2BABD243C}" type="pres">
      <dgm:prSet presAssocID="{51526D0B-2078-4319-98A2-0386D057F42F}" presName="radial" presStyleCnt="0">
        <dgm:presLayoutVars>
          <dgm:animLvl val="ctr"/>
        </dgm:presLayoutVars>
      </dgm:prSet>
      <dgm:spPr/>
    </dgm:pt>
    <dgm:pt modelId="{738D6197-4D05-4DCF-8998-9E8FF4B009F9}" type="pres">
      <dgm:prSet presAssocID="{5D0B2893-F8D4-4019-B0FA-C22C123B5D48}" presName="centerShape" presStyleLbl="vennNode1" presStyleIdx="0" presStyleCnt="7"/>
      <dgm:spPr/>
    </dgm:pt>
    <dgm:pt modelId="{E447674A-E966-42CD-871C-90B174DE5A6B}" type="pres">
      <dgm:prSet presAssocID="{A5FC654C-011B-4ED3-86C2-C1CD5A145149}" presName="node" presStyleLbl="vennNode1" presStyleIdx="1" presStyleCnt="7">
        <dgm:presLayoutVars>
          <dgm:bulletEnabled val="1"/>
        </dgm:presLayoutVars>
      </dgm:prSet>
      <dgm:spPr/>
    </dgm:pt>
    <dgm:pt modelId="{45F6669B-E6FA-4A26-A0CC-AC4B1054242F}" type="pres">
      <dgm:prSet presAssocID="{3A4D7C74-CDBB-49AF-B168-96ABD7D971EE}" presName="node" presStyleLbl="vennNode1" presStyleIdx="2" presStyleCnt="7">
        <dgm:presLayoutVars>
          <dgm:bulletEnabled val="1"/>
        </dgm:presLayoutVars>
      </dgm:prSet>
      <dgm:spPr/>
    </dgm:pt>
    <dgm:pt modelId="{7A1E99E9-AE2F-42D1-AA3E-241B6BD88A0A}" type="pres">
      <dgm:prSet presAssocID="{54614D17-C735-4259-9B72-3007ADC6E683}" presName="node" presStyleLbl="vennNode1" presStyleIdx="3" presStyleCnt="7">
        <dgm:presLayoutVars>
          <dgm:bulletEnabled val="1"/>
        </dgm:presLayoutVars>
      </dgm:prSet>
      <dgm:spPr/>
    </dgm:pt>
    <dgm:pt modelId="{BA529299-9FEB-46BE-A412-8CBFDCE416A5}" type="pres">
      <dgm:prSet presAssocID="{74C059BA-2574-4427-9D00-015FF31CA964}" presName="node" presStyleLbl="vennNode1" presStyleIdx="4" presStyleCnt="7">
        <dgm:presLayoutVars>
          <dgm:bulletEnabled val="1"/>
        </dgm:presLayoutVars>
      </dgm:prSet>
      <dgm:spPr/>
    </dgm:pt>
    <dgm:pt modelId="{EBE73765-D003-4236-8DF5-59CF578BF526}" type="pres">
      <dgm:prSet presAssocID="{D7686FAD-9AFC-4BA3-B458-6070295D2271}" presName="node" presStyleLbl="vennNode1" presStyleIdx="5" presStyleCnt="7">
        <dgm:presLayoutVars>
          <dgm:bulletEnabled val="1"/>
        </dgm:presLayoutVars>
      </dgm:prSet>
      <dgm:spPr/>
    </dgm:pt>
    <dgm:pt modelId="{A9828D5F-A958-4CD5-9ADC-EDEE74B33B9C}" type="pres">
      <dgm:prSet presAssocID="{BB985125-7DE3-45B4-8790-08E89758D6E7}" presName="node" presStyleLbl="vennNode1" presStyleIdx="6" presStyleCnt="7">
        <dgm:presLayoutVars>
          <dgm:bulletEnabled val="1"/>
        </dgm:presLayoutVars>
      </dgm:prSet>
      <dgm:spPr/>
    </dgm:pt>
  </dgm:ptLst>
  <dgm:cxnLst>
    <dgm:cxn modelId="{9868E905-6976-47DA-9075-4082992BC050}" srcId="{5D0B2893-F8D4-4019-B0FA-C22C123B5D48}" destId="{BB985125-7DE3-45B4-8790-08E89758D6E7}" srcOrd="5" destOrd="0" parTransId="{22CC089E-5FF0-4552-B2A6-0B7F718B2AAB}" sibTransId="{8CA0FF7F-0E0A-434C-A8A3-87B230AE7D58}"/>
    <dgm:cxn modelId="{AFB41D07-4AAA-4E67-B0DC-A6BC869F16A1}" srcId="{5D0B2893-F8D4-4019-B0FA-C22C123B5D48}" destId="{54614D17-C735-4259-9B72-3007ADC6E683}" srcOrd="2" destOrd="0" parTransId="{72E89C92-400A-4128-A200-07CE899F1BFE}" sibTransId="{B39A27D3-E026-4401-B60A-8EDB5BA32E4F}"/>
    <dgm:cxn modelId="{6733E90A-0F88-4E7D-8CB5-F1097BA47F10}" type="presOf" srcId="{D7686FAD-9AFC-4BA3-B458-6070295D2271}" destId="{EBE73765-D003-4236-8DF5-59CF578BF526}" srcOrd="0" destOrd="0" presId="urn:microsoft.com/office/officeart/2005/8/layout/radial3"/>
    <dgm:cxn modelId="{D4C19D20-596E-4E98-B87A-3C10819B9DC2}" type="presOf" srcId="{A5FC654C-011B-4ED3-86C2-C1CD5A145149}" destId="{E447674A-E966-42CD-871C-90B174DE5A6B}" srcOrd="0" destOrd="0" presId="urn:microsoft.com/office/officeart/2005/8/layout/radial3"/>
    <dgm:cxn modelId="{682FE831-D32A-43FC-83CF-47A74D680605}" type="presOf" srcId="{54614D17-C735-4259-9B72-3007ADC6E683}" destId="{7A1E99E9-AE2F-42D1-AA3E-241B6BD88A0A}" srcOrd="0" destOrd="0" presId="urn:microsoft.com/office/officeart/2005/8/layout/radial3"/>
    <dgm:cxn modelId="{6975715C-E75D-4F40-A84B-849EE8F7B384}" type="presOf" srcId="{74C059BA-2574-4427-9D00-015FF31CA964}" destId="{BA529299-9FEB-46BE-A412-8CBFDCE416A5}" srcOrd="0" destOrd="0" presId="urn:microsoft.com/office/officeart/2005/8/layout/radial3"/>
    <dgm:cxn modelId="{C5E6E642-2F85-4101-918F-940E8F919E01}" srcId="{5D0B2893-F8D4-4019-B0FA-C22C123B5D48}" destId="{D7686FAD-9AFC-4BA3-B458-6070295D2271}" srcOrd="4" destOrd="0" parTransId="{180B989B-4E00-4767-8AC4-20E5CF5B8301}" sibTransId="{81F52B25-C02F-41E8-8304-DF4AD82A401A}"/>
    <dgm:cxn modelId="{87CA9F44-347F-43CD-B4BE-3FBA7159B55A}" type="presOf" srcId="{51526D0B-2078-4319-98A2-0386D057F42F}" destId="{493A5EF9-2CF2-4EBC-9B7F-973247FFE140}" srcOrd="0" destOrd="0" presId="urn:microsoft.com/office/officeart/2005/8/layout/radial3"/>
    <dgm:cxn modelId="{9B444A71-E8E9-44D4-8898-BD11BEDCC8A2}" srcId="{5D0B2893-F8D4-4019-B0FA-C22C123B5D48}" destId="{A5FC654C-011B-4ED3-86C2-C1CD5A145149}" srcOrd="0" destOrd="0" parTransId="{10D17023-24FF-4E2B-AC2E-056ED02018EE}" sibTransId="{902FB525-1E20-4A70-98D2-77854E037333}"/>
    <dgm:cxn modelId="{2245DD59-CCD3-46DC-808A-DCF7F8B9BAA7}" type="presOf" srcId="{5D0B2893-F8D4-4019-B0FA-C22C123B5D48}" destId="{738D6197-4D05-4DCF-8998-9E8FF4B009F9}" srcOrd="0" destOrd="0" presId="urn:microsoft.com/office/officeart/2005/8/layout/radial3"/>
    <dgm:cxn modelId="{CE551F9C-E6D9-4171-85A4-D4574A7CC79D}" type="presOf" srcId="{BB985125-7DE3-45B4-8790-08E89758D6E7}" destId="{A9828D5F-A958-4CD5-9ADC-EDEE74B33B9C}" srcOrd="0" destOrd="0" presId="urn:microsoft.com/office/officeart/2005/8/layout/radial3"/>
    <dgm:cxn modelId="{33D950AA-7585-4283-826F-34090DDB7DA3}" srcId="{5D0B2893-F8D4-4019-B0FA-C22C123B5D48}" destId="{74C059BA-2574-4427-9D00-015FF31CA964}" srcOrd="3" destOrd="0" parTransId="{C0DF7D64-6266-4074-8539-BB146D27F2E6}" sibTransId="{1AE5CB24-7D16-411C-A333-E8F17DE8ED6A}"/>
    <dgm:cxn modelId="{7640FEBE-66C7-4FCB-B6B9-7C19F8E49E28}" srcId="{51526D0B-2078-4319-98A2-0386D057F42F}" destId="{5D0B2893-F8D4-4019-B0FA-C22C123B5D48}" srcOrd="0" destOrd="0" parTransId="{A8E03C47-594B-448C-982F-04729FF45500}" sibTransId="{5A1A43C0-EAAF-42B9-8FD4-CF36D72F904A}"/>
    <dgm:cxn modelId="{D823A8D1-70C3-44EB-BCB4-B07590E5A00A}" srcId="{5D0B2893-F8D4-4019-B0FA-C22C123B5D48}" destId="{3A4D7C74-CDBB-49AF-B168-96ABD7D971EE}" srcOrd="1" destOrd="0" parTransId="{A4610E09-1850-40E0-8F03-6BF33439C873}" sibTransId="{8E613E6D-0A95-4D45-9D46-B4D7C7E83F04}"/>
    <dgm:cxn modelId="{D3A59BE6-B75D-406D-A84E-D52B1526DD2B}" type="presOf" srcId="{3A4D7C74-CDBB-49AF-B168-96ABD7D971EE}" destId="{45F6669B-E6FA-4A26-A0CC-AC4B1054242F}" srcOrd="0" destOrd="0" presId="urn:microsoft.com/office/officeart/2005/8/layout/radial3"/>
    <dgm:cxn modelId="{991A948C-DEF4-4178-A1D4-5A14DCE5223D}" type="presParOf" srcId="{493A5EF9-2CF2-4EBC-9B7F-973247FFE140}" destId="{DB3394E8-4B0E-483B-84D2-60F2BABD243C}" srcOrd="0" destOrd="0" presId="urn:microsoft.com/office/officeart/2005/8/layout/radial3"/>
    <dgm:cxn modelId="{5007035C-74DE-4969-871C-041599F294D3}" type="presParOf" srcId="{DB3394E8-4B0E-483B-84D2-60F2BABD243C}" destId="{738D6197-4D05-4DCF-8998-9E8FF4B009F9}" srcOrd="0" destOrd="0" presId="urn:microsoft.com/office/officeart/2005/8/layout/radial3"/>
    <dgm:cxn modelId="{810BA472-AD77-4978-88EE-DCBF030D7D58}" type="presParOf" srcId="{DB3394E8-4B0E-483B-84D2-60F2BABD243C}" destId="{E447674A-E966-42CD-871C-90B174DE5A6B}" srcOrd="1" destOrd="0" presId="urn:microsoft.com/office/officeart/2005/8/layout/radial3"/>
    <dgm:cxn modelId="{2D250C61-560E-4811-88CA-7D9AED0F59FA}" type="presParOf" srcId="{DB3394E8-4B0E-483B-84D2-60F2BABD243C}" destId="{45F6669B-E6FA-4A26-A0CC-AC4B1054242F}" srcOrd="2" destOrd="0" presId="urn:microsoft.com/office/officeart/2005/8/layout/radial3"/>
    <dgm:cxn modelId="{78098577-5126-4532-8984-D81F511DD200}" type="presParOf" srcId="{DB3394E8-4B0E-483B-84D2-60F2BABD243C}" destId="{7A1E99E9-AE2F-42D1-AA3E-241B6BD88A0A}" srcOrd="3" destOrd="0" presId="urn:microsoft.com/office/officeart/2005/8/layout/radial3"/>
    <dgm:cxn modelId="{7C90F413-0F44-4F7E-811D-31344DA29584}" type="presParOf" srcId="{DB3394E8-4B0E-483B-84D2-60F2BABD243C}" destId="{BA529299-9FEB-46BE-A412-8CBFDCE416A5}" srcOrd="4" destOrd="0" presId="urn:microsoft.com/office/officeart/2005/8/layout/radial3"/>
    <dgm:cxn modelId="{D9E5A0A2-4438-4DEA-A7B3-FB917720C003}" type="presParOf" srcId="{DB3394E8-4B0E-483B-84D2-60F2BABD243C}" destId="{EBE73765-D003-4236-8DF5-59CF578BF526}" srcOrd="5" destOrd="0" presId="urn:microsoft.com/office/officeart/2005/8/layout/radial3"/>
    <dgm:cxn modelId="{CD63C409-426F-4B09-ABF4-6ED890439D86}" type="presParOf" srcId="{DB3394E8-4B0E-483B-84D2-60F2BABD243C}" destId="{A9828D5F-A958-4CD5-9ADC-EDEE74B33B9C}"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8D6197-4D05-4DCF-8998-9E8FF4B009F9}">
      <dsp:nvSpPr>
        <dsp:cNvPr id="0" name=""/>
        <dsp:cNvSpPr/>
      </dsp:nvSpPr>
      <dsp:spPr>
        <a:xfrm>
          <a:off x="2283624" y="873941"/>
          <a:ext cx="2177187" cy="2177187"/>
        </a:xfrm>
        <a:prstGeom prst="ellipse">
          <a:avLst/>
        </a:prstGeom>
        <a:solidFill>
          <a:srgbClr val="FF8B1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noProof="0" dirty="0">
              <a:solidFill>
                <a:schemeClr val="bg1"/>
              </a:solidFill>
            </a:rPr>
            <a:t>Helpdesk de </a:t>
          </a:r>
          <a:r>
            <a:rPr lang="en-GB" sz="2000" kern="1200" noProof="0" dirty="0" err="1">
              <a:solidFill>
                <a:schemeClr val="bg1"/>
              </a:solidFill>
            </a:rPr>
            <a:t>Evaluación</a:t>
          </a:r>
          <a:r>
            <a:rPr lang="en-GB" sz="2000" kern="1200" noProof="0" dirty="0">
              <a:solidFill>
                <a:schemeClr val="bg1"/>
              </a:solidFill>
            </a:rPr>
            <a:t> de la PAC</a:t>
          </a:r>
        </a:p>
      </dsp:txBody>
      <dsp:txXfrm>
        <a:off x="2602466" y="1192783"/>
        <a:ext cx="1539503" cy="1539503"/>
      </dsp:txXfrm>
    </dsp:sp>
    <dsp:sp modelId="{E447674A-E966-42CD-871C-90B174DE5A6B}">
      <dsp:nvSpPr>
        <dsp:cNvPr id="0" name=""/>
        <dsp:cNvSpPr/>
      </dsp:nvSpPr>
      <dsp:spPr>
        <a:xfrm>
          <a:off x="2827921" y="388"/>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err="1"/>
            <a:t>Comisión</a:t>
          </a:r>
          <a:r>
            <a:rPr lang="en-GB" sz="1000" kern="1200" noProof="0" dirty="0"/>
            <a:t> </a:t>
          </a:r>
          <a:r>
            <a:rPr lang="en-GB" sz="1000" kern="1200" noProof="0" dirty="0" err="1"/>
            <a:t>Europea</a:t>
          </a:r>
          <a:endParaRPr lang="en-GB" sz="1000" kern="1200" noProof="0" dirty="0"/>
        </a:p>
      </dsp:txBody>
      <dsp:txXfrm>
        <a:off x="2987342" y="159809"/>
        <a:ext cx="769751" cy="769751"/>
      </dsp:txXfrm>
    </dsp:sp>
    <dsp:sp modelId="{45F6669B-E6FA-4A26-A0CC-AC4B1054242F}">
      <dsp:nvSpPr>
        <dsp:cNvPr id="0" name=""/>
        <dsp:cNvSpPr/>
      </dsp:nvSpPr>
      <dsp:spPr>
        <a:xfrm>
          <a:off x="4055815" y="709313"/>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err="1"/>
            <a:t>Autoridades</a:t>
          </a:r>
          <a:r>
            <a:rPr lang="en-GB" sz="1000" kern="1200" noProof="0" dirty="0"/>
            <a:t> de </a:t>
          </a:r>
          <a:r>
            <a:rPr lang="en-GB" sz="1000" kern="1200" noProof="0" dirty="0" err="1"/>
            <a:t>Gestión</a:t>
          </a:r>
          <a:r>
            <a:rPr lang="en-GB" sz="1000" kern="1200" noProof="0" dirty="0"/>
            <a:t> / Pago</a:t>
          </a:r>
        </a:p>
      </dsp:txBody>
      <dsp:txXfrm>
        <a:off x="4215236" y="868734"/>
        <a:ext cx="769751" cy="769751"/>
      </dsp:txXfrm>
    </dsp:sp>
    <dsp:sp modelId="{7A1E99E9-AE2F-42D1-AA3E-241B6BD88A0A}">
      <dsp:nvSpPr>
        <dsp:cNvPr id="0" name=""/>
        <dsp:cNvSpPr/>
      </dsp:nvSpPr>
      <dsp:spPr>
        <a:xfrm>
          <a:off x="4055815" y="2127163"/>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err="1"/>
            <a:t>Evaluadores</a:t>
          </a:r>
          <a:endParaRPr lang="en-GB" sz="1000" kern="1200" noProof="0" dirty="0"/>
        </a:p>
      </dsp:txBody>
      <dsp:txXfrm>
        <a:off x="4215236" y="2286584"/>
        <a:ext cx="769751" cy="769751"/>
      </dsp:txXfrm>
    </dsp:sp>
    <dsp:sp modelId="{BA529299-9FEB-46BE-A412-8CBFDCE416A5}">
      <dsp:nvSpPr>
        <dsp:cNvPr id="0" name=""/>
        <dsp:cNvSpPr/>
      </dsp:nvSpPr>
      <dsp:spPr>
        <a:xfrm>
          <a:off x="2827921" y="2836088"/>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err="1"/>
            <a:t>Proveedores</a:t>
          </a:r>
          <a:r>
            <a:rPr lang="en-GB" sz="1000" kern="1200" noProof="0" dirty="0"/>
            <a:t> de </a:t>
          </a:r>
          <a:r>
            <a:rPr lang="en-GB" sz="1000" kern="1200" noProof="0" dirty="0" err="1"/>
            <a:t>datos</a:t>
          </a:r>
          <a:endParaRPr lang="en-GB" sz="1000" kern="1200" noProof="0" dirty="0"/>
        </a:p>
      </dsp:txBody>
      <dsp:txXfrm>
        <a:off x="2987342" y="2995509"/>
        <a:ext cx="769751" cy="769751"/>
      </dsp:txXfrm>
    </dsp:sp>
    <dsp:sp modelId="{EBE73765-D003-4236-8DF5-59CF578BF526}">
      <dsp:nvSpPr>
        <dsp:cNvPr id="0" name=""/>
        <dsp:cNvSpPr/>
      </dsp:nvSpPr>
      <dsp:spPr>
        <a:xfrm>
          <a:off x="1600027" y="2127163"/>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a:t>Redes </a:t>
          </a:r>
          <a:r>
            <a:rPr lang="en-GB" sz="1000" kern="1200" noProof="0" dirty="0" err="1"/>
            <a:t>nationales</a:t>
          </a:r>
          <a:r>
            <a:rPr lang="en-GB" sz="1000" kern="1200" noProof="0" dirty="0"/>
            <a:t> de la PAC</a:t>
          </a:r>
        </a:p>
      </dsp:txBody>
      <dsp:txXfrm>
        <a:off x="1759448" y="2286584"/>
        <a:ext cx="769751" cy="769751"/>
      </dsp:txXfrm>
    </dsp:sp>
    <dsp:sp modelId="{A9828D5F-A958-4CD5-9ADC-EDEE74B33B9C}">
      <dsp:nvSpPr>
        <dsp:cNvPr id="0" name=""/>
        <dsp:cNvSpPr/>
      </dsp:nvSpPr>
      <dsp:spPr>
        <a:xfrm>
          <a:off x="1600027" y="709313"/>
          <a:ext cx="1088593" cy="1088593"/>
        </a:xfrm>
        <a:prstGeom prst="ellipse">
          <a:avLst/>
        </a:prstGeom>
        <a:solidFill>
          <a:srgbClr val="FF8B1F">
            <a:alpha val="66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noProof="0" dirty="0" err="1"/>
            <a:t>Investigación</a:t>
          </a:r>
          <a:endParaRPr lang="en-GB" sz="1000" kern="1200" noProof="0" dirty="0"/>
        </a:p>
      </dsp:txBody>
      <dsp:txXfrm>
        <a:off x="1759448" y="868734"/>
        <a:ext cx="769751" cy="76975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1B2E128-317C-FCA8-895E-6F85C88B17F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4" name="Footer Placeholder 3">
            <a:extLst>
              <a:ext uri="{FF2B5EF4-FFF2-40B4-BE49-F238E27FC236}">
                <a16:creationId xmlns:a16="http://schemas.microsoft.com/office/drawing/2014/main" id="{AE18394B-F10C-787F-402D-96AF28D961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DE2476E-B035-47ED-324B-5B14609F8E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F705F7-D175-4328-9F5E-BBE4D222E55E}" type="slidenum">
              <a:rPr lang="en-GB" smtClean="0"/>
              <a:t>‹Nº›</a:t>
            </a:fld>
            <a:endParaRPr lang="en-GB"/>
          </a:p>
        </p:txBody>
      </p:sp>
    </p:spTree>
    <p:extLst>
      <p:ext uri="{BB962C8B-B14F-4D97-AF65-F5344CB8AC3E}">
        <p14:creationId xmlns:p14="http://schemas.microsoft.com/office/powerpoint/2010/main" val="30442861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79D8F9-B4A6-0E45-9D81-7BA66AA4D756}" type="datetimeFigureOut">
              <a:rPr lang="fr-FR" smtClean="0"/>
              <a:t>20/10/2023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A61722-E377-554E-916D-1AFB1BF423A9}" type="slidenum">
              <a:rPr lang="fr-FR" smtClean="0"/>
              <a:t>‹Nº›</a:t>
            </a:fld>
            <a:endParaRPr lang="fr-FR"/>
          </a:p>
        </p:txBody>
      </p:sp>
    </p:spTree>
    <p:extLst>
      <p:ext uri="{BB962C8B-B14F-4D97-AF65-F5344CB8AC3E}">
        <p14:creationId xmlns:p14="http://schemas.microsoft.com/office/powerpoint/2010/main" val="3672774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Tx/>
              <a:buAutoNum type="alphaUcParenR"/>
            </a:pPr>
            <a:r>
              <a:rPr lang="en-US" b="1"/>
              <a:t>Analytical work of the EH</a:t>
            </a:r>
          </a:p>
          <a:p>
            <a:pPr marL="228600" indent="-228600">
              <a:buFontTx/>
              <a:buAutoNum type="alphaUcParenR"/>
            </a:pPr>
            <a:endParaRPr lang="en-US" b="1"/>
          </a:p>
          <a:p>
            <a:pPr marL="457200" lvl="1" indent="0">
              <a:buFontTx/>
              <a:buNone/>
            </a:pPr>
            <a:r>
              <a:rPr lang="en-US"/>
              <a:t>1. Mapping study analyses  the MS joint effort in reaching the CAP objectives,  relevant for EC report to EP and council by end of 2023, finished by mid-2023</a:t>
            </a:r>
          </a:p>
          <a:p>
            <a:pPr marL="457200" lvl="1" indent="0">
              <a:buFontTx/>
              <a:buNone/>
            </a:pPr>
            <a:r>
              <a:rPr lang="en-US"/>
              <a:t>2. Synthesis of ex-ante evaluations  ready by mid 2023</a:t>
            </a:r>
          </a:p>
          <a:p>
            <a:pPr marL="457200" lvl="1" indent="0">
              <a:buFontTx/>
              <a:buNone/>
            </a:pPr>
            <a:r>
              <a:rPr lang="en-US"/>
              <a:t>3  LEADER Costs and benefits study: Are the additional costs of implementing the LEADER approach, justified by the additional benefits it creates in terms of social capital, improved governance, enhanced results, . </a:t>
            </a:r>
          </a:p>
          <a:p>
            <a:pPr marL="457200" lvl="1" indent="0">
              <a:buFontTx/>
              <a:buNone/>
            </a:pPr>
            <a:r>
              <a:rPr lang="en-US"/>
              <a:t>4. Searchable online catalogue of CAP interventions: contains all approved CSP interventions, classified with farm practices developed by JRC (later to be embedded in SFC).. After finalization of Mapping Study, we ma come back to MS concerning validation of this classifications. </a:t>
            </a:r>
          </a:p>
          <a:p>
            <a:pPr marL="457200" lvl="1" indent="0">
              <a:buFontTx/>
              <a:buNone/>
            </a:pPr>
            <a:endParaRPr lang="en-US"/>
          </a:p>
          <a:p>
            <a:pPr marL="0" indent="0">
              <a:buFontTx/>
              <a:buNone/>
            </a:pPr>
            <a:r>
              <a:rPr lang="en-US" b="1"/>
              <a:t>B) Research and method. support of the EH: </a:t>
            </a:r>
          </a:p>
          <a:p>
            <a:pPr marL="457200" lvl="1" indent="0">
              <a:buFontTx/>
              <a:buNone/>
            </a:pPr>
            <a:r>
              <a:rPr lang="en-US"/>
              <a:t>1. Closing data and attribution GAPs of CAP impacts – Mapping of data, checking where are the biggest data-gaps and solutions  to overcome them</a:t>
            </a:r>
          </a:p>
          <a:p>
            <a:pPr marL="457200" lvl="1" indent="0">
              <a:buFontTx/>
              <a:buNone/>
            </a:pPr>
            <a:r>
              <a:rPr lang="en-US"/>
              <a:t>2. Development of an Animal welfare impact indicator (presented today)</a:t>
            </a:r>
          </a:p>
          <a:p>
            <a:pPr marL="457200" lvl="1" indent="0">
              <a:buFontTx/>
              <a:buNone/>
            </a:pPr>
            <a:r>
              <a:rPr lang="en-US"/>
              <a:t>3. In-depth appraisal of completed evaluations (up to 30 evaluation appraised per year;  thematic focus according to ongoing EH work, possibility of a feedback)</a:t>
            </a:r>
          </a:p>
          <a:p>
            <a:pPr marL="457200" lvl="1" indent="0">
              <a:buFontTx/>
              <a:buNone/>
            </a:pPr>
            <a:endParaRPr lang="en-US"/>
          </a:p>
          <a:p>
            <a:pPr marL="457200" lvl="1" indent="0">
              <a:buFontTx/>
              <a:buNone/>
            </a:pPr>
            <a:endParaRPr lang="en-US"/>
          </a:p>
          <a:p>
            <a:pPr marL="0" indent="0">
              <a:buFontTx/>
              <a:buNone/>
            </a:pPr>
            <a:r>
              <a:rPr lang="en-US" b="1"/>
              <a:t>C) Guidance</a:t>
            </a:r>
            <a:r>
              <a:rPr lang="en-US"/>
              <a:t> </a:t>
            </a:r>
          </a:p>
          <a:p>
            <a:pPr marL="457200" lvl="1" indent="0">
              <a:buFontTx/>
              <a:buNone/>
            </a:pPr>
            <a:r>
              <a:rPr lang="en-US"/>
              <a:t>1. Guidance on Evaluation Plan currently in the making, using practices form Member States</a:t>
            </a:r>
          </a:p>
          <a:p>
            <a:pPr marL="457200" lvl="1" indent="0">
              <a:buFontTx/>
              <a:buNone/>
            </a:pPr>
            <a:r>
              <a:rPr lang="en-US"/>
              <a:t>2. Guidance on Assessment of AKIS; already consulted with Sounding Board</a:t>
            </a:r>
          </a:p>
          <a:p>
            <a:pPr marL="457200" lvl="1" indent="0">
              <a:buFontTx/>
              <a:buNone/>
            </a:pPr>
            <a:endParaRPr lang="en-US"/>
          </a:p>
          <a:p>
            <a:pPr marL="0" indent="0">
              <a:buFontTx/>
              <a:buNone/>
            </a:pPr>
            <a:r>
              <a:rPr lang="en-US" b="1"/>
              <a:t>D) Good practice workshops</a:t>
            </a:r>
          </a:p>
          <a:p>
            <a:pPr marL="685800" lvl="1" indent="-228600">
              <a:buFontTx/>
              <a:buAutoNum type="arabicPeriod"/>
            </a:pPr>
            <a:r>
              <a:rPr lang="en-US"/>
              <a:t>AKIS</a:t>
            </a:r>
          </a:p>
          <a:p>
            <a:pPr marL="685800" lvl="1" indent="-228600">
              <a:buFontTx/>
              <a:buAutoNum type="arabicPeriod"/>
            </a:pPr>
            <a:r>
              <a:rPr lang="en-US"/>
              <a:t>Assessment of direct payments </a:t>
            </a:r>
          </a:p>
          <a:p>
            <a:pPr marL="685800" lvl="1" indent="-228600">
              <a:buFontTx/>
              <a:buAutoNum type="arabicPeriod"/>
            </a:pPr>
            <a:endParaRPr lang="en-US"/>
          </a:p>
          <a:p>
            <a:pPr marL="0" indent="0">
              <a:buFontTx/>
              <a:buNone/>
            </a:pPr>
            <a:r>
              <a:rPr lang="en-US" b="1"/>
              <a:t>Thank you for your collaboration and help across the various activities: </a:t>
            </a:r>
          </a:p>
          <a:p>
            <a:pPr marL="457200" lvl="1" indent="0">
              <a:buFontTx/>
              <a:buNone/>
            </a:pPr>
            <a:r>
              <a:rPr lang="en-US"/>
              <a:t>1. You responded to surveys on AW</a:t>
            </a:r>
          </a:p>
          <a:p>
            <a:pPr marL="457200" lvl="1" indent="0">
              <a:buFontTx/>
              <a:buNone/>
            </a:pPr>
            <a:r>
              <a:rPr lang="en-US"/>
              <a:t>2. Provided feedback to on draft AKIS guidelines</a:t>
            </a:r>
          </a:p>
          <a:p>
            <a:pPr marL="457200" lvl="1" indent="0">
              <a:buFontTx/>
              <a:buNone/>
            </a:pPr>
            <a:r>
              <a:rPr lang="en-US"/>
              <a:t>3. Participated in monthly </a:t>
            </a:r>
            <a:r>
              <a:rPr lang="en-US" err="1"/>
              <a:t>EvalPlatform</a:t>
            </a:r>
            <a:r>
              <a:rPr lang="en-US"/>
              <a:t> meetings to exchange on EP and provided input to Guidelines</a:t>
            </a:r>
          </a:p>
          <a:p>
            <a:pPr marL="457200" lvl="1" indent="0">
              <a:buFontTx/>
              <a:buNone/>
            </a:pPr>
            <a:r>
              <a:rPr lang="en-US"/>
              <a:t>4. Participated in good practice workshops, engaged in peer learning events where we ask you to share your practices </a:t>
            </a:r>
          </a:p>
          <a:p>
            <a:pPr marL="0" indent="0">
              <a:buFontTx/>
              <a:buNone/>
            </a:pPr>
            <a:endParaRPr lang="en-US"/>
          </a:p>
          <a:p>
            <a:pPr marL="0" indent="0">
              <a:buFontTx/>
              <a:buNone/>
            </a:pPr>
            <a:endParaRPr lang="en-US"/>
          </a:p>
          <a:p>
            <a:pPr marL="0" indent="0">
              <a:buFontTx/>
              <a:buNone/>
            </a:pPr>
            <a:endParaRPr lang="en-US"/>
          </a:p>
          <a:p>
            <a:pPr marL="171450" indent="-171450">
              <a:buFontTx/>
              <a:buChar char="-"/>
            </a:pPr>
            <a:endParaRPr lang="en-150"/>
          </a:p>
        </p:txBody>
      </p:sp>
      <p:sp>
        <p:nvSpPr>
          <p:cNvPr id="4" name="Slide Number Placeholder 3"/>
          <p:cNvSpPr>
            <a:spLocks noGrp="1"/>
          </p:cNvSpPr>
          <p:nvPr>
            <p:ph type="sldNum" sz="quarter" idx="5"/>
          </p:nvPr>
        </p:nvSpPr>
        <p:spPr/>
        <p:txBody>
          <a:bodyPr/>
          <a:lstStyle/>
          <a:p>
            <a:fld id="{EB1CDD2A-221B-4B33-BE2B-D4C084D1AEEA}" type="slidenum">
              <a:rPr lang="en-150" smtClean="0"/>
              <a:t>5</a:t>
            </a:fld>
            <a:endParaRPr lang="en-150"/>
          </a:p>
        </p:txBody>
      </p:sp>
    </p:spTree>
    <p:extLst>
      <p:ext uri="{BB962C8B-B14F-4D97-AF65-F5344CB8AC3E}">
        <p14:creationId xmlns:p14="http://schemas.microsoft.com/office/powerpoint/2010/main" val="2785080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8313" y="1126347"/>
            <a:ext cx="8207375" cy="1506125"/>
          </a:xfrm>
        </p:spPr>
        <p:txBody>
          <a:bodyPr anchor="b">
            <a:noAutofit/>
          </a:bodyPr>
          <a:lstStyle>
            <a:lvl1pPr algn="ctr">
              <a:defRPr sz="4800">
                <a:solidFill>
                  <a:srgbClr val="FF8B1F"/>
                </a:solidFill>
              </a:defRPr>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normAutofit/>
          </a:bodyPr>
          <a:lstStyle>
            <a:lvl1pPr marL="0" indent="0" algn="ctr">
              <a:buNone/>
              <a:defRPr sz="3200" b="0" i="0">
                <a:latin typeface="Arial Ligh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8" name="Picture 7" descr="Graphical user interface, text&#10;&#10;Description automatically generated">
            <a:extLst>
              <a:ext uri="{FF2B5EF4-FFF2-40B4-BE49-F238E27FC236}">
                <a16:creationId xmlns:a16="http://schemas.microsoft.com/office/drawing/2014/main" id="{5957F1B7-8252-3F97-BFD5-8BAE9AE0D5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88457" y="4304077"/>
            <a:ext cx="1930400" cy="403508"/>
          </a:xfrm>
          <a:prstGeom prst="rect">
            <a:avLst/>
          </a:prstGeom>
        </p:spPr>
      </p:pic>
      <p:pic>
        <p:nvPicPr>
          <p:cNvPr id="9" name="Picture 8" descr="Icon&#10;&#10;Description automatically generated">
            <a:extLst>
              <a:ext uri="{FF2B5EF4-FFF2-40B4-BE49-F238E27FC236}">
                <a16:creationId xmlns:a16="http://schemas.microsoft.com/office/drawing/2014/main" id="{AE5F8AFB-0832-ABB4-5AB0-CCCAC6A3F8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81293" y="4661242"/>
            <a:ext cx="581292" cy="548998"/>
          </a:xfrm>
          <a:prstGeom prst="rect">
            <a:avLst/>
          </a:prstGeom>
        </p:spPr>
      </p:pic>
    </p:spTree>
    <p:extLst>
      <p:ext uri="{BB962C8B-B14F-4D97-AF65-F5344CB8AC3E}">
        <p14:creationId xmlns:p14="http://schemas.microsoft.com/office/powerpoint/2010/main" val="3271265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466725"/>
            <a:ext cx="4788298" cy="4206875"/>
          </a:xfrm>
          <a:prstGeom prst="roundRect">
            <a:avLst>
              <a:gd name="adj" fmla="val 2272"/>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8" name="Title 1">
            <a:extLst>
              <a:ext uri="{FF2B5EF4-FFF2-40B4-BE49-F238E27FC236}">
                <a16:creationId xmlns:a16="http://schemas.microsoft.com/office/drawing/2014/main" id="{11D6158A-E2AC-466E-E401-E86AFA8353DE}"/>
              </a:ext>
            </a:extLst>
          </p:cNvPr>
          <p:cNvSpPr>
            <a:spLocks noGrp="1"/>
          </p:cNvSpPr>
          <p:nvPr>
            <p:ph type="title"/>
          </p:nvPr>
        </p:nvSpPr>
        <p:spPr>
          <a:xfrm>
            <a:off x="468313" y="1150569"/>
            <a:ext cx="3110706" cy="763009"/>
          </a:xfrm>
        </p:spPr>
        <p:txBody>
          <a:bodyPr anchor="b"/>
          <a:lstStyle>
            <a:lvl1pPr>
              <a:defRPr sz="2400">
                <a:solidFill>
                  <a:srgbClr val="FF8B1F"/>
                </a:solidFill>
              </a:defRPr>
            </a:lvl1pPr>
          </a:lstStyle>
          <a:p>
            <a:r>
              <a:rPr lang="en-US"/>
              <a:t>Click to edit Master title style</a:t>
            </a:r>
          </a:p>
        </p:txBody>
      </p:sp>
      <p:sp>
        <p:nvSpPr>
          <p:cNvPr id="9" name="Text Placeholder 3">
            <a:extLst>
              <a:ext uri="{FF2B5EF4-FFF2-40B4-BE49-F238E27FC236}">
                <a16:creationId xmlns:a16="http://schemas.microsoft.com/office/drawing/2014/main" id="{1D4B9544-8F18-F4DB-A855-15DEEBB0DAB9}"/>
              </a:ext>
            </a:extLst>
          </p:cNvPr>
          <p:cNvSpPr>
            <a:spLocks noGrp="1"/>
          </p:cNvSpPr>
          <p:nvPr>
            <p:ph type="body" sz="half" idx="2"/>
          </p:nvPr>
        </p:nvSpPr>
        <p:spPr>
          <a:xfrm>
            <a:off x="468313" y="1913578"/>
            <a:ext cx="3110706" cy="276002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pic>
        <p:nvPicPr>
          <p:cNvPr id="4" name="Picture 3" descr="Icon&#10;&#10;Description automatically generated">
            <a:extLst>
              <a:ext uri="{FF2B5EF4-FFF2-40B4-BE49-F238E27FC236}">
                <a16:creationId xmlns:a16="http://schemas.microsoft.com/office/drawing/2014/main" id="{66A30EDD-2844-DCD9-93FE-6E514A9995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117861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range ban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ECC6-A4C2-E455-8FA8-28B3082E4285}"/>
              </a:ext>
            </a:extLst>
          </p:cNvPr>
          <p:cNvSpPr>
            <a:spLocks noGrp="1"/>
          </p:cNvSpPr>
          <p:nvPr>
            <p:ph type="title"/>
          </p:nvPr>
        </p:nvSpPr>
        <p:spPr>
          <a:blipFill dpi="0" rotWithShape="1">
            <a:blip r:embed="rId2"/>
            <a:srcRect/>
            <a:tile tx="0" ty="0" sx="100000" sy="100000" flip="none" algn="tl"/>
          </a:blipFill>
        </p:spPr>
        <p:txBody>
          <a:bodyPr/>
          <a:lstStyle/>
          <a:p>
            <a:r>
              <a:rPr lang="en-US"/>
              <a:t>Click to edit Master title style</a:t>
            </a:r>
            <a:endParaRPr lang="en-BE"/>
          </a:p>
        </p:txBody>
      </p:sp>
    </p:spTree>
    <p:extLst>
      <p:ext uri="{BB962C8B-B14F-4D97-AF65-F5344CB8AC3E}">
        <p14:creationId xmlns:p14="http://schemas.microsoft.com/office/powerpoint/2010/main" val="845297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43AD7BA-47BA-9E40-14EB-BC870D48985A}"/>
              </a:ext>
            </a:extLst>
          </p:cNvPr>
          <p:cNvSpPr>
            <a:spLocks noGrp="1"/>
          </p:cNvSpPr>
          <p:nvPr>
            <p:ph type="ctrTitle"/>
          </p:nvPr>
        </p:nvSpPr>
        <p:spPr>
          <a:xfrm>
            <a:off x="468313" y="1126347"/>
            <a:ext cx="8207375" cy="1506125"/>
          </a:xfrm>
        </p:spPr>
        <p:txBody>
          <a:bodyPr anchor="b">
            <a:noAutofit/>
          </a:bodyPr>
          <a:lstStyle>
            <a:lvl1pPr algn="ctr">
              <a:defRPr sz="4800">
                <a:solidFill>
                  <a:srgbClr val="FF8B1F"/>
                </a:solidFill>
              </a:defRPr>
            </a:lvl1pPr>
          </a:lstStyle>
          <a:p>
            <a:r>
              <a:rPr lang="en-US"/>
              <a:t>Click to edit Master title style</a:t>
            </a:r>
          </a:p>
        </p:txBody>
      </p:sp>
      <p:sp>
        <p:nvSpPr>
          <p:cNvPr id="10" name="Subtitle 2">
            <a:extLst>
              <a:ext uri="{FF2B5EF4-FFF2-40B4-BE49-F238E27FC236}">
                <a16:creationId xmlns:a16="http://schemas.microsoft.com/office/drawing/2014/main" id="{AD3AB47F-7FDB-EA16-0A71-E82DBC10B6D7}"/>
              </a:ext>
            </a:extLst>
          </p:cNvPr>
          <p:cNvSpPr>
            <a:spLocks noGrp="1"/>
          </p:cNvSpPr>
          <p:nvPr>
            <p:ph type="subTitle" idx="1"/>
          </p:nvPr>
        </p:nvSpPr>
        <p:spPr>
          <a:xfrm>
            <a:off x="1143000" y="2701528"/>
            <a:ext cx="6858000" cy="1241822"/>
          </a:xfrm>
        </p:spPr>
        <p:txBody>
          <a:bodyPr>
            <a:normAutofit/>
          </a:bodyPr>
          <a:lstStyle>
            <a:lvl1pPr marL="0" indent="0" algn="ctr">
              <a:buNone/>
              <a:defRPr sz="3200" b="0" i="0">
                <a:latin typeface="Arial Ligh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descr="Icon&#10;&#10;Description automatically generated">
            <a:extLst>
              <a:ext uri="{FF2B5EF4-FFF2-40B4-BE49-F238E27FC236}">
                <a16:creationId xmlns:a16="http://schemas.microsoft.com/office/drawing/2014/main" id="{458E6092-68E7-FD51-8120-862117AF3E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1743407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2" y="1217180"/>
            <a:ext cx="8207375" cy="908345"/>
          </a:xfrm>
        </p:spPr>
        <p:txBody>
          <a:bodyPr/>
          <a:lstStyle>
            <a:lvl1pPr>
              <a:defRPr>
                <a:solidFill>
                  <a:srgbClr val="FF8B1F"/>
                </a:solidFill>
              </a:defRPr>
            </a:lvl1pPr>
          </a:lstStyle>
          <a:p>
            <a:r>
              <a:rPr lang="en-US"/>
              <a:t>Click to edit Master title style</a:t>
            </a:r>
          </a:p>
        </p:txBody>
      </p:sp>
      <p:sp>
        <p:nvSpPr>
          <p:cNvPr id="3" name="Content Placeholder 2"/>
          <p:cNvSpPr>
            <a:spLocks noGrp="1"/>
          </p:cNvSpPr>
          <p:nvPr>
            <p:ph idx="1"/>
          </p:nvPr>
        </p:nvSpPr>
        <p:spPr>
          <a:xfrm>
            <a:off x="468312" y="2180027"/>
            <a:ext cx="8207375" cy="2493574"/>
          </a:xfrm>
          <a:prstGeom prst="roundRect">
            <a:avLst>
              <a:gd name="adj" fmla="val 3131"/>
            </a:avLst>
          </a:prstGeom>
        </p:spPr>
        <p:txBody>
          <a:bodyPr/>
          <a:lstStyle>
            <a:lvl1pPr marL="171450" indent="-171450">
              <a:buFontTx/>
              <a:buBlip>
                <a:blip r:embed="rId2"/>
              </a:buBlip>
              <a:tabLst/>
              <a:defRPr/>
            </a:lvl1pPr>
            <a:lvl3pPr marL="857250" indent="-171450">
              <a:buFontTx/>
              <a:buBlip>
                <a:blip r:embed="rId2"/>
              </a:buBlip>
              <a:defRPr/>
            </a:lvl3pPr>
            <a:lvl5pPr marL="1543050" indent="-171450">
              <a:buFontTx/>
              <a:buBlip>
                <a:blip r:embed="rId2"/>
              </a:buBlip>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Icon&#10;&#10;Description automatically generated">
            <a:extLst>
              <a:ext uri="{FF2B5EF4-FFF2-40B4-BE49-F238E27FC236}">
                <a16:creationId xmlns:a16="http://schemas.microsoft.com/office/drawing/2014/main" id="{47CAEE74-D1CD-91AC-89B6-5F57572CEC9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207677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61530" y="466725"/>
            <a:ext cx="6114157" cy="520343"/>
          </a:xfrm>
        </p:spPr>
        <p:txBody>
          <a:bodyPr>
            <a:normAutofit/>
          </a:bodyPr>
          <a:lstStyle>
            <a:lvl1pPr algn="ctr">
              <a:defRPr sz="2000">
                <a:solidFill>
                  <a:srgbClr val="FF8B1F"/>
                </a:solidFill>
              </a:defRPr>
            </a:lvl1pPr>
          </a:lstStyle>
          <a:p>
            <a:r>
              <a:rPr lang="en-US"/>
              <a:t>Click to edit Master title style</a:t>
            </a:r>
          </a:p>
        </p:txBody>
      </p:sp>
      <p:sp>
        <p:nvSpPr>
          <p:cNvPr id="3" name="Content Placeholder 2"/>
          <p:cNvSpPr>
            <a:spLocks noGrp="1"/>
          </p:cNvSpPr>
          <p:nvPr>
            <p:ph sz="half" idx="1"/>
          </p:nvPr>
        </p:nvSpPr>
        <p:spPr>
          <a:xfrm>
            <a:off x="468313" y="1369219"/>
            <a:ext cx="4046537" cy="3307556"/>
          </a:xfrm>
          <a:prstGeom prst="roundRect">
            <a:avLst>
              <a:gd name="adj" fmla="val 2195"/>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49" y="1369219"/>
            <a:ext cx="4046537" cy="3307556"/>
          </a:xfrm>
          <a:prstGeom prst="roundRect">
            <a:avLst>
              <a:gd name="adj" fmla="val 2751"/>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Icon&#10;&#10;Description automatically generated">
            <a:extLst>
              <a:ext uri="{FF2B5EF4-FFF2-40B4-BE49-F238E27FC236}">
                <a16:creationId xmlns:a16="http://schemas.microsoft.com/office/drawing/2014/main" id="{B98439D9-21E0-F4D7-10B9-457BA92684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15951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313" y="1260872"/>
            <a:ext cx="4029869"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68313" y="1878806"/>
            <a:ext cx="4029869" cy="2797969"/>
          </a:xfrm>
          <a:prstGeom prst="roundRect">
            <a:avLst>
              <a:gd name="adj" fmla="val 3288"/>
            </a:avLst>
          </a:prstGeom>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404653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4046538" cy="2794794"/>
          </a:xfrm>
          <a:prstGeom prst="roundRect">
            <a:avLst>
              <a:gd name="adj" fmla="val 3492"/>
            </a:avLst>
          </a:prstGeom>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C90C8F5F-C628-703C-5963-348AA8BECCD9}"/>
              </a:ext>
            </a:extLst>
          </p:cNvPr>
          <p:cNvSpPr>
            <a:spLocks noGrp="1"/>
          </p:cNvSpPr>
          <p:nvPr>
            <p:ph type="title"/>
          </p:nvPr>
        </p:nvSpPr>
        <p:spPr>
          <a:xfrm>
            <a:off x="2561530" y="466725"/>
            <a:ext cx="6114157" cy="520343"/>
          </a:xfrm>
        </p:spPr>
        <p:txBody>
          <a:bodyPr>
            <a:normAutofit/>
          </a:bodyPr>
          <a:lstStyle>
            <a:lvl1pPr algn="ctr">
              <a:defRPr sz="2000">
                <a:solidFill>
                  <a:srgbClr val="FF8B1F"/>
                </a:solidFill>
              </a:defRPr>
            </a:lvl1pPr>
          </a:lstStyle>
          <a:p>
            <a:r>
              <a:rPr lang="en-US"/>
              <a:t>Click to edit Master title style</a:t>
            </a:r>
          </a:p>
        </p:txBody>
      </p:sp>
      <p:pic>
        <p:nvPicPr>
          <p:cNvPr id="2" name="Picture 1" descr="Icon&#10;&#10;Description automatically generated">
            <a:extLst>
              <a:ext uri="{FF2B5EF4-FFF2-40B4-BE49-F238E27FC236}">
                <a16:creationId xmlns:a16="http://schemas.microsoft.com/office/drawing/2014/main" id="{4A059983-3E9D-AB44-A59B-A75829CF6E5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2413" y="4648072"/>
            <a:ext cx="599477" cy="566173"/>
          </a:xfrm>
          <a:prstGeom prst="rect">
            <a:avLst/>
          </a:prstGeom>
        </p:spPr>
      </p:pic>
    </p:spTree>
    <p:extLst>
      <p:ext uri="{BB962C8B-B14F-4D97-AF65-F5344CB8AC3E}">
        <p14:creationId xmlns:p14="http://schemas.microsoft.com/office/powerpoint/2010/main" val="3957847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8B1F"/>
                </a:solidFill>
              </a:defRPr>
            </a:lvl1pPr>
          </a:lstStyle>
          <a:p>
            <a:r>
              <a:rPr lang="en-US"/>
              <a:t>Click to edit Master title style</a:t>
            </a:r>
          </a:p>
        </p:txBody>
      </p:sp>
      <p:pic>
        <p:nvPicPr>
          <p:cNvPr id="5" name="Picture 4" descr="Icon&#10;&#10;Description automatically generated">
            <a:extLst>
              <a:ext uri="{FF2B5EF4-FFF2-40B4-BE49-F238E27FC236}">
                <a16:creationId xmlns:a16="http://schemas.microsoft.com/office/drawing/2014/main" id="{B457561C-50B4-6B4C-A591-C2BF21BF3F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2535925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big">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B457561C-50B4-6B4C-A591-C2BF21BF3F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
        <p:nvSpPr>
          <p:cNvPr id="3" name="Content Placeholder 2">
            <a:extLst>
              <a:ext uri="{FF2B5EF4-FFF2-40B4-BE49-F238E27FC236}">
                <a16:creationId xmlns:a16="http://schemas.microsoft.com/office/drawing/2014/main" id="{28ACFD74-A6CC-DC77-7550-95E1DF4D96EA}"/>
              </a:ext>
            </a:extLst>
          </p:cNvPr>
          <p:cNvSpPr>
            <a:spLocks noGrp="1"/>
          </p:cNvSpPr>
          <p:nvPr>
            <p:ph idx="1"/>
          </p:nvPr>
        </p:nvSpPr>
        <p:spPr>
          <a:xfrm>
            <a:off x="461962" y="1356519"/>
            <a:ext cx="8207375" cy="3307556"/>
          </a:xfrm>
          <a:prstGeom prst="roundRect">
            <a:avLst>
              <a:gd name="adj" fmla="val 3131"/>
            </a:avLst>
          </a:prstGeom>
        </p:spPr>
        <p:txBody>
          <a:bodyPr/>
          <a:lstStyle>
            <a:lvl1pPr marL="171450" indent="-171450">
              <a:buFontTx/>
              <a:buBlip>
                <a:blip r:embed="rId3"/>
              </a:buBlip>
              <a:tabLst/>
              <a:defRPr/>
            </a:lvl1pPr>
            <a:lvl3pPr marL="857250" indent="-171450">
              <a:buFontTx/>
              <a:buBlip>
                <a:blip r:embed="rId3"/>
              </a:buBlip>
              <a:defRPr/>
            </a:lvl3pPr>
            <a:lvl5pPr marL="1543050" indent="-171450">
              <a:buFontTx/>
              <a:buBlip>
                <a:blip r:embed="rId3"/>
              </a:buBlip>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091E57C5-0C67-5434-1269-B385C3900A01}"/>
              </a:ext>
            </a:extLst>
          </p:cNvPr>
          <p:cNvSpPr>
            <a:spLocks noGrp="1"/>
          </p:cNvSpPr>
          <p:nvPr>
            <p:ph type="title"/>
          </p:nvPr>
        </p:nvSpPr>
        <p:spPr>
          <a:xfrm>
            <a:off x="2561531" y="466725"/>
            <a:ext cx="6114157" cy="520343"/>
          </a:xfrm>
        </p:spPr>
        <p:txBody>
          <a:bodyPr>
            <a:noAutofit/>
          </a:bodyPr>
          <a:lstStyle>
            <a:lvl1pPr algn="ctr">
              <a:defRPr sz="3200">
                <a:solidFill>
                  <a:srgbClr val="FF8B1F"/>
                </a:solidFill>
              </a:defRPr>
            </a:lvl1pPr>
          </a:lstStyle>
          <a:p>
            <a:r>
              <a:rPr lang="en-US"/>
              <a:t>Click to edit Master title style</a:t>
            </a:r>
          </a:p>
        </p:txBody>
      </p:sp>
    </p:spTree>
    <p:extLst>
      <p:ext uri="{BB962C8B-B14F-4D97-AF65-F5344CB8AC3E}">
        <p14:creationId xmlns:p14="http://schemas.microsoft.com/office/powerpoint/2010/main" val="212452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6537614F-5E50-7AC5-2E0B-C17D2DCC2A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1096640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1150569"/>
            <a:ext cx="3110706" cy="763009"/>
          </a:xfrm>
        </p:spPr>
        <p:txBody>
          <a:bodyPr anchor="b"/>
          <a:lstStyle>
            <a:lvl1pPr>
              <a:defRPr sz="2400">
                <a:solidFill>
                  <a:srgbClr val="FF8B1F"/>
                </a:solidFill>
              </a:defRPr>
            </a:lvl1pPr>
          </a:lstStyle>
          <a:p>
            <a:r>
              <a:rPr lang="en-US"/>
              <a:t>Click to edit Master title style</a:t>
            </a:r>
          </a:p>
        </p:txBody>
      </p:sp>
      <p:sp>
        <p:nvSpPr>
          <p:cNvPr id="3" name="Content Placeholder 2"/>
          <p:cNvSpPr>
            <a:spLocks noGrp="1"/>
          </p:cNvSpPr>
          <p:nvPr>
            <p:ph idx="1"/>
          </p:nvPr>
        </p:nvSpPr>
        <p:spPr>
          <a:xfrm>
            <a:off x="3887390" y="466725"/>
            <a:ext cx="4788297" cy="4206875"/>
          </a:xfrm>
          <a:prstGeom prst="roundRect">
            <a:avLst>
              <a:gd name="adj" fmla="val 1984"/>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313" y="1913578"/>
            <a:ext cx="3110706" cy="276002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pic>
        <p:nvPicPr>
          <p:cNvPr id="7" name="Picture 6" descr="Icon&#10;&#10;Description automatically generated">
            <a:extLst>
              <a:ext uri="{FF2B5EF4-FFF2-40B4-BE49-F238E27FC236}">
                <a16:creationId xmlns:a16="http://schemas.microsoft.com/office/drawing/2014/main" id="{DE3F69A7-33D5-101F-2733-6511DCCFE20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8508" y="4642915"/>
            <a:ext cx="614684" cy="580535"/>
          </a:xfrm>
          <a:prstGeom prst="rect">
            <a:avLst/>
          </a:prstGeom>
        </p:spPr>
      </p:pic>
    </p:spTree>
    <p:extLst>
      <p:ext uri="{BB962C8B-B14F-4D97-AF65-F5344CB8AC3E}">
        <p14:creationId xmlns:p14="http://schemas.microsoft.com/office/powerpoint/2010/main" val="496895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04861" y="0"/>
            <a:ext cx="6496681"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68313" y="1981199"/>
            <a:ext cx="8214198" cy="26924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Image 7">
            <a:extLst>
              <a:ext uri="{FF2B5EF4-FFF2-40B4-BE49-F238E27FC236}">
                <a16:creationId xmlns:a16="http://schemas.microsoft.com/office/drawing/2014/main" id="{FC986B8A-648C-E0C5-E67D-3EF0CC4F20C7}"/>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rot="5400000">
            <a:off x="8454714" y="-122050"/>
            <a:ext cx="166070" cy="313747"/>
          </a:xfrm>
          <a:prstGeom prst="rect">
            <a:avLst/>
          </a:prstGeom>
        </p:spPr>
      </p:pic>
      <p:sp>
        <p:nvSpPr>
          <p:cNvPr id="8" name="ZoneTexte 8">
            <a:extLst>
              <a:ext uri="{FF2B5EF4-FFF2-40B4-BE49-F238E27FC236}">
                <a16:creationId xmlns:a16="http://schemas.microsoft.com/office/drawing/2014/main" id="{B061B705-384D-A3F3-97C7-298E98FD5DC7}"/>
              </a:ext>
            </a:extLst>
          </p:cNvPr>
          <p:cNvSpPr txBox="1"/>
          <p:nvPr userDrawn="1"/>
        </p:nvSpPr>
        <p:spPr>
          <a:xfrm>
            <a:off x="4611432" y="171038"/>
            <a:ext cx="4190110" cy="184666"/>
          </a:xfrm>
          <a:prstGeom prst="rect">
            <a:avLst/>
          </a:prstGeom>
          <a:noFill/>
        </p:spPr>
        <p:txBody>
          <a:bodyPr wrap="square">
            <a:spAutoFit/>
          </a:bodyPr>
          <a:lstStyle/>
          <a:p>
            <a:pPr algn="r"/>
            <a:r>
              <a:rPr lang="fr-FR" sz="600" b="1" i="0" spc="225">
                <a:latin typeface="Arial Black" panose="020B0604020202020204" pitchFamily="34" charset="0"/>
                <a:ea typeface="Inter" panose="020B0502030000000004" pitchFamily="34" charset="0"/>
                <a:cs typeface="Arial Black" panose="020B0604020202020204" pitchFamily="34" charset="0"/>
              </a:rPr>
              <a:t>EU CAP NETWORK </a:t>
            </a:r>
            <a:r>
              <a:rPr lang="fr-FR" sz="600" b="0" i="0" spc="225">
                <a:latin typeface="Arial" panose="020B0604020202020204" pitchFamily="34" charset="0"/>
                <a:ea typeface="Inter" panose="020B0502030000000004" pitchFamily="34" charset="0"/>
                <a:cs typeface="Arial" panose="020B0604020202020204" pitchFamily="34" charset="0"/>
              </a:rPr>
              <a:t>PRESENTATION</a:t>
            </a:r>
            <a:endParaRPr lang="fr-FR" sz="600" b="0" i="0" spc="225">
              <a:latin typeface="Arial" panose="020B0604020202020204" pitchFamily="34" charset="0"/>
              <a:ea typeface="Inter Semi Bold" panose="020B0502030000000004" pitchFamily="34" charset="0"/>
              <a:cs typeface="Arial" panose="020B0604020202020204" pitchFamily="34" charset="0"/>
            </a:endParaRPr>
          </a:p>
        </p:txBody>
      </p:sp>
      <p:pic>
        <p:nvPicPr>
          <p:cNvPr id="10" name="Picture 9" descr="A picture containing text&#10;&#10;Description automatically generated">
            <a:extLst>
              <a:ext uri="{FF2B5EF4-FFF2-40B4-BE49-F238E27FC236}">
                <a16:creationId xmlns:a16="http://schemas.microsoft.com/office/drawing/2014/main" id="{7C4B1742-2878-4521-D37B-20AFD5E440F1}"/>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0" y="0"/>
            <a:ext cx="2365912" cy="1027815"/>
          </a:xfrm>
          <a:prstGeom prst="rect">
            <a:avLst/>
          </a:prstGeom>
        </p:spPr>
      </p:pic>
    </p:spTree>
    <p:extLst>
      <p:ext uri="{BB962C8B-B14F-4D97-AF65-F5344CB8AC3E}">
        <p14:creationId xmlns:p14="http://schemas.microsoft.com/office/powerpoint/2010/main" val="86537062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5" r:id="rId7"/>
    <p:sldLayoutId id="2147483711" r:id="rId8"/>
    <p:sldLayoutId id="2147483712" r:id="rId9"/>
    <p:sldLayoutId id="2147483713" r:id="rId10"/>
    <p:sldLayoutId id="2147483714" r:id="rId11"/>
  </p:sldLayoutIdLst>
  <p:hf hdr="0" ftr="0" dt="0"/>
  <p:txStyles>
    <p:titleStyle>
      <a:lvl1pPr algn="l" defTabSz="685800" rtl="0" eaLnBrk="1" latinLnBrk="0" hangingPunct="1">
        <a:lnSpc>
          <a:spcPct val="90000"/>
        </a:lnSpc>
        <a:spcBef>
          <a:spcPct val="0"/>
        </a:spcBef>
        <a:buNone/>
        <a:defRPr sz="3300" kern="1200">
          <a:solidFill>
            <a:srgbClr val="FF8B1F"/>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Tx/>
        <a:buBlip>
          <a:blip r:embed="rId15"/>
        </a:buBlip>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Tx/>
        <a:buBlip>
          <a:blip r:embed="rId16"/>
        </a:buBlip>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Tx/>
        <a:buBlip>
          <a:blip r:embed="rId15"/>
        </a:buBlip>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Tx/>
        <a:buBlip>
          <a:blip r:embed="rId16"/>
        </a:buBlip>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Tx/>
        <a:buBlip>
          <a:blip r:embed="rId15"/>
        </a:buBlip>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295" userDrawn="1">
          <p15:clr>
            <a:srgbClr val="F26B43"/>
          </p15:clr>
        </p15:guide>
        <p15:guide id="4" pos="5465" userDrawn="1">
          <p15:clr>
            <a:srgbClr val="F26B43"/>
          </p15:clr>
        </p15:guide>
        <p15:guide id="5" orient="horz" pos="2944" userDrawn="1">
          <p15:clr>
            <a:srgbClr val="F26B43"/>
          </p15:clr>
        </p15:guide>
        <p15:guide id="6" orient="horz" pos="146" userDrawn="1">
          <p15:clr>
            <a:srgbClr val="F26B43"/>
          </p15:clr>
        </p15:guide>
        <p15:guide id="7" pos="146" userDrawn="1">
          <p15:clr>
            <a:srgbClr val="F26B43"/>
          </p15:clr>
        </p15:guide>
        <p15:guide id="8" orient="horz" pos="294" userDrawn="1">
          <p15:clr>
            <a:srgbClr val="F26B43"/>
          </p15:clr>
        </p15:guide>
        <p15:guide id="9" pos="5612" userDrawn="1">
          <p15:clr>
            <a:srgbClr val="F26B43"/>
          </p15:clr>
        </p15:guide>
        <p15:guide id="10" orient="horz" pos="3092" userDrawn="1">
          <p15:clr>
            <a:srgbClr val="F26B43"/>
          </p15:clr>
        </p15:guide>
        <p15:guide id="11" userDrawn="1">
          <p15:clr>
            <a:srgbClr val="F26B43"/>
          </p15:clr>
        </p15:guide>
        <p15:guide id="12" pos="5760" userDrawn="1">
          <p15:clr>
            <a:srgbClr val="F26B43"/>
          </p15:clr>
        </p15:guide>
        <p15:guide id="13" orient="horz" userDrawn="1">
          <p15:clr>
            <a:srgbClr val="F26B43"/>
          </p15:clr>
        </p15:guide>
        <p15:guide id="14" orient="horz" pos="32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eu-cap-network.ec.europa.eu/publications/guidelines-design-evaluation-plans_en#section--resources"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eu-cap-network.ec.europa.eu/publications/good-practice-workshop-report-designing-good-evaluation-plans-new-cap_en"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eu-cap-network.ec.europa.eu/publications/cap-evaluation-news-june-2023_en"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eu-cap-network.ec.europa.eu/publications/cap-evaluation-expert-insights-biodiversity_en#section--resources"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u-cap-network.ec.europa.eu/support/evaluation_en" TargetMode="External"/><Relationship Id="rId2" Type="http://schemas.openxmlformats.org/officeDocument/2006/relationships/image" Target="../media/image31.png"/><Relationship Id="rId1" Type="http://schemas.openxmlformats.org/officeDocument/2006/relationships/slideLayout" Target="../slideLayouts/slideLayout9.xml"/><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hyperlink" Target="https://eu-cap-network.ec.europa.eu/support/evaluation_en?page=0" TargetMode="External"/><Relationship Id="rId2" Type="http://schemas.openxmlformats.org/officeDocument/2006/relationships/hyperlink" Target="https://eu-cap-network.ec.europa.eu/index_en" TargetMode="External"/><Relationship Id="rId1" Type="http://schemas.openxmlformats.org/officeDocument/2006/relationships/slideLayout" Target="../slideLayouts/slideLayout11.xml"/><Relationship Id="rId6" Type="http://schemas.openxmlformats.org/officeDocument/2006/relationships/hyperlink" Target="https://eu-cap-network.ec.europa.eu/governance_en" TargetMode="External"/><Relationship Id="rId5" Type="http://schemas.openxmlformats.org/officeDocument/2006/relationships/hyperlink" Target="https://eu-cap-network.ec.europa.eu/support/innovation-knowledge-exchange-eip-agri_en" TargetMode="External"/><Relationship Id="rId4" Type="http://schemas.openxmlformats.org/officeDocument/2006/relationships/hyperlink" Target="https://eu-cap-network.ec.europa.eu/support/cap-implementation_e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3" Type="http://schemas.openxmlformats.org/officeDocument/2006/relationships/image" Target="../media/image11.jpeg"/><Relationship Id="rId7" Type="http://schemas.openxmlformats.org/officeDocument/2006/relationships/image" Target="../media/image14.jpeg"/><Relationship Id="rId12" Type="http://schemas.openxmlformats.org/officeDocument/2006/relationships/image" Target="../media/image19.jpeg"/><Relationship Id="rId17" Type="http://schemas.openxmlformats.org/officeDocument/2006/relationships/image" Target="../media/image24.png"/><Relationship Id="rId2" Type="http://schemas.openxmlformats.org/officeDocument/2006/relationships/image" Target="../media/image10.jpeg"/><Relationship Id="rId16" Type="http://schemas.openxmlformats.org/officeDocument/2006/relationships/image" Target="../media/image23.jpeg"/><Relationship Id="rId1" Type="http://schemas.openxmlformats.org/officeDocument/2006/relationships/slideLayout" Target="../slideLayouts/slideLayout5.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hyperlink" Target="https://www.instagram.com/valdiskudins/?hl=en" TargetMode="External"/><Relationship Id="rId15" Type="http://schemas.openxmlformats.org/officeDocument/2006/relationships/image" Target="../media/image22.png"/><Relationship Id="rId10" Type="http://schemas.openxmlformats.org/officeDocument/2006/relationships/image" Target="../media/image17.jpeg"/><Relationship Id="rId4" Type="http://schemas.openxmlformats.org/officeDocument/2006/relationships/image" Target="../media/image12.jpeg"/><Relationship Id="rId9" Type="http://schemas.openxmlformats.org/officeDocument/2006/relationships/image" Target="../media/image16.jpeg"/><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eu-cap-network.ec.europa.eu/events/addressing-data-gaps-evaluate-cap-strategic-plans_en"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eu-cap-network.ec.europa.eu/assessing-added-value-leader_en" TargetMode="External"/><Relationship Id="rId2" Type="http://schemas.openxmlformats.org/officeDocument/2006/relationships/hyperlink" Target="https://eu-cap-network.ec.europa.eu/use-factors-success-evaluation_en" TargetMode="External"/><Relationship Id="rId1" Type="http://schemas.openxmlformats.org/officeDocument/2006/relationships/slideLayout" Target="../slideLayouts/slideLayout4.xml"/><Relationship Id="rId4" Type="http://schemas.openxmlformats.org/officeDocument/2006/relationships/hyperlink" Target="https://eu-cap-network.ec.europa.eu/assessment-cap-income-support-interventions_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eu-cap-network.ec.europa.eu/publications/guidelines-evaluating-akis-strategic-approach-cap-strategic-plans_en#section--resources"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CDF947-A86D-EF4C-1702-B5774877D1F4}"/>
              </a:ext>
            </a:extLst>
          </p:cNvPr>
          <p:cNvSpPr>
            <a:spLocks noGrp="1"/>
          </p:cNvSpPr>
          <p:nvPr>
            <p:ph type="ctrTitle"/>
          </p:nvPr>
        </p:nvSpPr>
        <p:spPr>
          <a:xfrm>
            <a:off x="468313" y="1126347"/>
            <a:ext cx="8207375" cy="1683760"/>
          </a:xfrm>
        </p:spPr>
        <p:txBody>
          <a:bodyPr/>
          <a:lstStyle/>
          <a:p>
            <a:r>
              <a:rPr lang="en-IE" sz="4000" dirty="0"/>
              <a:t>Helpdesk de </a:t>
            </a:r>
            <a:r>
              <a:rPr lang="en-IE" sz="4000" dirty="0" err="1"/>
              <a:t>evaluación</a:t>
            </a:r>
            <a:r>
              <a:rPr lang="en-IE" sz="4000" dirty="0"/>
              <a:t> de la PAC</a:t>
            </a:r>
            <a:endParaRPr lang="en-US" sz="4000" dirty="0"/>
          </a:p>
        </p:txBody>
      </p:sp>
      <p:sp>
        <p:nvSpPr>
          <p:cNvPr id="3" name="TextBox 2">
            <a:extLst>
              <a:ext uri="{FF2B5EF4-FFF2-40B4-BE49-F238E27FC236}">
                <a16:creationId xmlns:a16="http://schemas.microsoft.com/office/drawing/2014/main" id="{4CEC3D34-263F-EED1-344B-CEC21067B86B}"/>
              </a:ext>
            </a:extLst>
          </p:cNvPr>
          <p:cNvSpPr txBox="1"/>
          <p:nvPr/>
        </p:nvSpPr>
        <p:spPr>
          <a:xfrm>
            <a:off x="3486730" y="3660913"/>
            <a:ext cx="2060179" cy="276999"/>
          </a:xfrm>
          <a:prstGeom prst="rect">
            <a:avLst/>
          </a:prstGeom>
          <a:noFill/>
        </p:spPr>
        <p:txBody>
          <a:bodyPr wrap="none" lIns="91440" tIns="45720" rIns="91440" bIns="45720" rtlCol="0" anchor="t">
            <a:spAutoFit/>
          </a:bodyPr>
          <a:lstStyle/>
          <a:p>
            <a:pPr algn="ctr"/>
            <a:r>
              <a:rPr lang="es-ES" sz="1200" dirty="0"/>
              <a:t>Madrid, 25 de octubre 2023</a:t>
            </a:r>
            <a:endParaRPr lang="es-ES" sz="1200" dirty="0">
              <a:cs typeface="Arial"/>
            </a:endParaRPr>
          </a:p>
        </p:txBody>
      </p:sp>
    </p:spTree>
    <p:extLst>
      <p:ext uri="{BB962C8B-B14F-4D97-AF65-F5344CB8AC3E}">
        <p14:creationId xmlns:p14="http://schemas.microsoft.com/office/powerpoint/2010/main" val="152161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71CEB-B9B3-0669-4538-F231DC3AB238}"/>
              </a:ext>
            </a:extLst>
          </p:cNvPr>
          <p:cNvSpPr>
            <a:spLocks noGrp="1"/>
          </p:cNvSpPr>
          <p:nvPr>
            <p:ph type="title"/>
          </p:nvPr>
        </p:nvSpPr>
        <p:spPr/>
        <p:txBody>
          <a:bodyPr/>
          <a:lstStyle/>
          <a:p>
            <a:r>
              <a:rPr lang="en-US" dirty="0" err="1"/>
              <a:t>Publicaciones</a:t>
            </a:r>
            <a:r>
              <a:rPr lang="en-US" dirty="0"/>
              <a:t> </a:t>
            </a:r>
            <a:r>
              <a:rPr lang="en-US" dirty="0" err="1"/>
              <a:t>recientes</a:t>
            </a:r>
            <a:endParaRPr lang="en-150" dirty="0"/>
          </a:p>
        </p:txBody>
      </p:sp>
      <p:sp>
        <p:nvSpPr>
          <p:cNvPr id="4" name="Content Placeholder 3">
            <a:extLst>
              <a:ext uri="{FF2B5EF4-FFF2-40B4-BE49-F238E27FC236}">
                <a16:creationId xmlns:a16="http://schemas.microsoft.com/office/drawing/2014/main" id="{33B72BF3-4D21-A742-23C0-120D1E6314C5}"/>
              </a:ext>
            </a:extLst>
          </p:cNvPr>
          <p:cNvSpPr>
            <a:spLocks noGrp="1"/>
          </p:cNvSpPr>
          <p:nvPr>
            <p:ph sz="half" idx="2"/>
          </p:nvPr>
        </p:nvSpPr>
        <p:spPr/>
        <p:txBody>
          <a:bodyPr>
            <a:normAutofit/>
          </a:bodyPr>
          <a:lstStyle/>
          <a:p>
            <a:r>
              <a:rPr lang="es-ES" b="1" dirty="0">
                <a:solidFill>
                  <a:schemeClr val="accent3"/>
                </a:solidFill>
              </a:rPr>
              <a:t>Guías "Diseño de los planes de evaluación"</a:t>
            </a:r>
            <a:endParaRPr lang="en-US" b="1" dirty="0">
              <a:solidFill>
                <a:schemeClr val="accent3"/>
              </a:solidFill>
            </a:endParaRPr>
          </a:p>
          <a:p>
            <a:r>
              <a:rPr lang="es-ES" sz="1800" dirty="0"/>
              <a:t>Versión maquetada del documento que se había compartido con Estados Miembros en </a:t>
            </a:r>
            <a:r>
              <a:rPr lang="es-ES" sz="1800" dirty="0" err="1"/>
              <a:t>EvalPlatform</a:t>
            </a:r>
            <a:endParaRPr lang="es-ES" sz="1800" dirty="0"/>
          </a:p>
          <a:p>
            <a:r>
              <a:rPr lang="es-ES" sz="1800" dirty="0"/>
              <a:t>Versiones en otros idiomas ahora también disponibles</a:t>
            </a:r>
          </a:p>
          <a:p>
            <a:r>
              <a:rPr lang="es-ES" sz="1800" dirty="0"/>
              <a:t>Descargar </a:t>
            </a:r>
            <a:r>
              <a:rPr lang="es-ES" sz="1800" dirty="0">
                <a:hlinkClick r:id="rId2"/>
              </a:rPr>
              <a:t>aquí</a:t>
            </a:r>
            <a:r>
              <a:rPr lang="es-ES" sz="1800" dirty="0"/>
              <a:t> (incl. traducciones)</a:t>
            </a:r>
            <a:endParaRPr lang="en-150" sz="1800" dirty="0"/>
          </a:p>
        </p:txBody>
      </p:sp>
      <p:pic>
        <p:nvPicPr>
          <p:cNvPr id="5" name="Picture 4">
            <a:extLst>
              <a:ext uri="{FF2B5EF4-FFF2-40B4-BE49-F238E27FC236}">
                <a16:creationId xmlns:a16="http://schemas.microsoft.com/office/drawing/2014/main" id="{4C3EDEA5-F2FA-F285-6D86-1DFFC753C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2159" y="1244255"/>
            <a:ext cx="2557144" cy="36259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61586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71CEB-B9B3-0669-4538-F231DC3AB238}"/>
              </a:ext>
            </a:extLst>
          </p:cNvPr>
          <p:cNvSpPr>
            <a:spLocks noGrp="1"/>
          </p:cNvSpPr>
          <p:nvPr>
            <p:ph type="title"/>
          </p:nvPr>
        </p:nvSpPr>
        <p:spPr/>
        <p:txBody>
          <a:bodyPr/>
          <a:lstStyle/>
          <a:p>
            <a:r>
              <a:rPr lang="en-US" dirty="0" err="1"/>
              <a:t>Publicaciones</a:t>
            </a:r>
            <a:r>
              <a:rPr lang="en-US" dirty="0"/>
              <a:t> </a:t>
            </a:r>
            <a:r>
              <a:rPr lang="en-US" dirty="0" err="1"/>
              <a:t>recientes</a:t>
            </a:r>
            <a:endParaRPr lang="en-150" dirty="0"/>
          </a:p>
        </p:txBody>
      </p:sp>
      <p:sp>
        <p:nvSpPr>
          <p:cNvPr id="4" name="Content Placeholder 3">
            <a:extLst>
              <a:ext uri="{FF2B5EF4-FFF2-40B4-BE49-F238E27FC236}">
                <a16:creationId xmlns:a16="http://schemas.microsoft.com/office/drawing/2014/main" id="{33B72BF3-4D21-A742-23C0-120D1E6314C5}"/>
              </a:ext>
            </a:extLst>
          </p:cNvPr>
          <p:cNvSpPr>
            <a:spLocks noGrp="1"/>
          </p:cNvSpPr>
          <p:nvPr>
            <p:ph sz="half" idx="2"/>
          </p:nvPr>
        </p:nvSpPr>
        <p:spPr/>
        <p:txBody>
          <a:bodyPr>
            <a:normAutofit fontScale="92500" lnSpcReduction="10000"/>
          </a:bodyPr>
          <a:lstStyle/>
          <a:p>
            <a:r>
              <a:rPr lang="es-ES" b="1" dirty="0">
                <a:solidFill>
                  <a:schemeClr val="accent3"/>
                </a:solidFill>
              </a:rPr>
              <a:t>Informe del Taller de Buenas Prácticas sobre "Diseño de buenos planes de evaluación para la nueva PAC".</a:t>
            </a:r>
            <a:endParaRPr lang="en-US" b="1" dirty="0">
              <a:solidFill>
                <a:schemeClr val="accent3"/>
              </a:solidFill>
            </a:endParaRPr>
          </a:p>
          <a:p>
            <a:r>
              <a:rPr lang="es-ES" dirty="0"/>
              <a:t>Estudios de casos sobre</a:t>
            </a:r>
          </a:p>
          <a:p>
            <a:pPr marL="447675"/>
            <a:r>
              <a:rPr lang="es-ES" sz="1700" dirty="0"/>
              <a:t>Objetivos y necesidades (Estonia, Irlanda, Portugal)</a:t>
            </a:r>
          </a:p>
          <a:p>
            <a:pPr marL="447675"/>
            <a:r>
              <a:rPr lang="es-ES" sz="1700" dirty="0"/>
              <a:t>Gobernanza, partes interesadas, calendarios (Francia, Suecia, Finlandia)</a:t>
            </a:r>
          </a:p>
          <a:p>
            <a:pPr marL="447675"/>
            <a:r>
              <a:rPr lang="es-ES" sz="1700" dirty="0"/>
              <a:t>Datos (Dinamarca, Hungría)</a:t>
            </a:r>
          </a:p>
          <a:p>
            <a:r>
              <a:rPr lang="es-ES" dirty="0"/>
              <a:t>Descargar </a:t>
            </a:r>
            <a:r>
              <a:rPr lang="es-ES" dirty="0">
                <a:hlinkClick r:id="rId2"/>
              </a:rPr>
              <a:t>aquí</a:t>
            </a:r>
            <a:endParaRPr lang="en-150" dirty="0"/>
          </a:p>
        </p:txBody>
      </p:sp>
      <p:pic>
        <p:nvPicPr>
          <p:cNvPr id="6" name="Picture 5">
            <a:extLst>
              <a:ext uri="{FF2B5EF4-FFF2-40B4-BE49-F238E27FC236}">
                <a16:creationId xmlns:a16="http://schemas.microsoft.com/office/drawing/2014/main" id="{7769E825-A252-306A-F0CD-F9D874317F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9036" y="1244255"/>
            <a:ext cx="2557144" cy="36206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54055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71CEB-B9B3-0669-4538-F231DC3AB238}"/>
              </a:ext>
            </a:extLst>
          </p:cNvPr>
          <p:cNvSpPr>
            <a:spLocks noGrp="1"/>
          </p:cNvSpPr>
          <p:nvPr>
            <p:ph type="title"/>
          </p:nvPr>
        </p:nvSpPr>
        <p:spPr/>
        <p:txBody>
          <a:bodyPr/>
          <a:lstStyle/>
          <a:p>
            <a:r>
              <a:rPr lang="en-US" dirty="0" err="1"/>
              <a:t>Publicaciones</a:t>
            </a:r>
            <a:r>
              <a:rPr lang="en-US" dirty="0"/>
              <a:t> </a:t>
            </a:r>
            <a:r>
              <a:rPr lang="en-US" dirty="0" err="1"/>
              <a:t>recientes</a:t>
            </a:r>
            <a:endParaRPr lang="en-150" dirty="0"/>
          </a:p>
        </p:txBody>
      </p:sp>
      <p:sp>
        <p:nvSpPr>
          <p:cNvPr id="4" name="Content Placeholder 3">
            <a:extLst>
              <a:ext uri="{FF2B5EF4-FFF2-40B4-BE49-F238E27FC236}">
                <a16:creationId xmlns:a16="http://schemas.microsoft.com/office/drawing/2014/main" id="{33B72BF3-4D21-A742-23C0-120D1E6314C5}"/>
              </a:ext>
            </a:extLst>
          </p:cNvPr>
          <p:cNvSpPr>
            <a:spLocks noGrp="1"/>
          </p:cNvSpPr>
          <p:nvPr>
            <p:ph sz="half" idx="2"/>
          </p:nvPr>
        </p:nvSpPr>
        <p:spPr>
          <a:xfrm>
            <a:off x="4629150" y="1369219"/>
            <a:ext cx="4184842" cy="3307556"/>
          </a:xfrm>
        </p:spPr>
        <p:txBody>
          <a:bodyPr/>
          <a:lstStyle/>
          <a:p>
            <a:r>
              <a:rPr lang="es-ES" b="1" dirty="0">
                <a:solidFill>
                  <a:schemeClr val="accent3"/>
                </a:solidFill>
              </a:rPr>
              <a:t>Boletín de noticias de evaluación de la PAC – </a:t>
            </a:r>
            <a:r>
              <a:rPr lang="es-ES" b="1" dirty="0" err="1">
                <a:solidFill>
                  <a:schemeClr val="accent3"/>
                </a:solidFill>
              </a:rPr>
              <a:t>Nº</a:t>
            </a:r>
            <a:r>
              <a:rPr lang="es-ES" b="1" dirty="0">
                <a:solidFill>
                  <a:schemeClr val="accent3"/>
                </a:solidFill>
              </a:rPr>
              <a:t> 3 </a:t>
            </a:r>
            <a:endParaRPr lang="en-US" b="1" dirty="0">
              <a:solidFill>
                <a:schemeClr val="accent3"/>
              </a:solidFill>
            </a:endParaRPr>
          </a:p>
          <a:p>
            <a:r>
              <a:rPr lang="es-ES" sz="1800" dirty="0"/>
              <a:t>Artículos sobre el Taller de Buenas Prácticas sobre Pagos Directos, eventos de aprendizaje mutuo, cartografía de las partes interesadas, plan de evaluación, Redes Nacionales... </a:t>
            </a:r>
          </a:p>
          <a:p>
            <a:r>
              <a:rPr lang="en-US" sz="1800" dirty="0" err="1"/>
              <a:t>Descargar</a:t>
            </a:r>
            <a:r>
              <a:rPr lang="en-US" sz="1800" dirty="0"/>
              <a:t> </a:t>
            </a:r>
            <a:r>
              <a:rPr lang="en-US" sz="1800" dirty="0">
                <a:hlinkClick r:id="rId2"/>
              </a:rPr>
              <a:t>aquí</a:t>
            </a:r>
            <a:endParaRPr lang="en-150" sz="1800" dirty="0"/>
          </a:p>
        </p:txBody>
      </p:sp>
      <p:pic>
        <p:nvPicPr>
          <p:cNvPr id="8" name="Picture 7">
            <a:extLst>
              <a:ext uri="{FF2B5EF4-FFF2-40B4-BE49-F238E27FC236}">
                <a16:creationId xmlns:a16="http://schemas.microsoft.com/office/drawing/2014/main" id="{F9A7CDCF-3C0F-B730-92B5-F8E2AD7DA8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3113" y="1133475"/>
            <a:ext cx="2713087" cy="38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2006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71CEB-B9B3-0669-4538-F231DC3AB238}"/>
              </a:ext>
            </a:extLst>
          </p:cNvPr>
          <p:cNvSpPr>
            <a:spLocks noGrp="1"/>
          </p:cNvSpPr>
          <p:nvPr>
            <p:ph type="title"/>
          </p:nvPr>
        </p:nvSpPr>
        <p:spPr/>
        <p:txBody>
          <a:bodyPr/>
          <a:lstStyle/>
          <a:p>
            <a:r>
              <a:rPr lang="en-US" dirty="0" err="1"/>
              <a:t>Publicaciones</a:t>
            </a:r>
            <a:r>
              <a:rPr lang="en-US" dirty="0"/>
              <a:t> </a:t>
            </a:r>
            <a:r>
              <a:rPr lang="en-US" dirty="0" err="1"/>
              <a:t>recientes</a:t>
            </a:r>
            <a:endParaRPr lang="en-150" dirty="0"/>
          </a:p>
        </p:txBody>
      </p:sp>
      <p:sp>
        <p:nvSpPr>
          <p:cNvPr id="4" name="Content Placeholder 3">
            <a:extLst>
              <a:ext uri="{FF2B5EF4-FFF2-40B4-BE49-F238E27FC236}">
                <a16:creationId xmlns:a16="http://schemas.microsoft.com/office/drawing/2014/main" id="{33B72BF3-4D21-A742-23C0-120D1E6314C5}"/>
              </a:ext>
            </a:extLst>
          </p:cNvPr>
          <p:cNvSpPr>
            <a:spLocks noGrp="1"/>
          </p:cNvSpPr>
          <p:nvPr>
            <p:ph sz="half" idx="2"/>
          </p:nvPr>
        </p:nvSpPr>
        <p:spPr/>
        <p:txBody>
          <a:bodyPr>
            <a:normAutofit/>
          </a:bodyPr>
          <a:lstStyle/>
          <a:p>
            <a:r>
              <a:rPr lang="es-ES" b="1" dirty="0">
                <a:solidFill>
                  <a:schemeClr val="accent3"/>
                </a:solidFill>
              </a:rPr>
              <a:t>Evaluación de la PAC - Biodiversidad</a:t>
            </a:r>
            <a:endParaRPr lang="en-US" b="1" dirty="0">
              <a:solidFill>
                <a:schemeClr val="accent3"/>
              </a:solidFill>
            </a:endParaRPr>
          </a:p>
          <a:p>
            <a:r>
              <a:rPr lang="es-ES" sz="1800" dirty="0"/>
              <a:t>Basado en las valoraciones de 6 evaluaciones de los PDR de BE, FI, DE (2), LV, SK</a:t>
            </a:r>
          </a:p>
          <a:p>
            <a:r>
              <a:rPr lang="es-ES" sz="1800" dirty="0"/>
              <a:t>Recomendaciones sobre datos y métodos de evaluación</a:t>
            </a:r>
            <a:endParaRPr lang="en-US" sz="1800" dirty="0"/>
          </a:p>
          <a:p>
            <a:r>
              <a:rPr lang="en-US" sz="1800" dirty="0" err="1"/>
              <a:t>Descargar</a:t>
            </a:r>
            <a:r>
              <a:rPr lang="en-US" sz="1800" dirty="0"/>
              <a:t> </a:t>
            </a:r>
            <a:r>
              <a:rPr lang="en-US" sz="1800" dirty="0">
                <a:hlinkClick r:id="rId2"/>
              </a:rPr>
              <a:t>aquí</a:t>
            </a:r>
            <a:endParaRPr lang="en-150" sz="1800" dirty="0"/>
          </a:p>
        </p:txBody>
      </p:sp>
      <p:pic>
        <p:nvPicPr>
          <p:cNvPr id="5" name="Picture 4">
            <a:extLst>
              <a:ext uri="{FF2B5EF4-FFF2-40B4-BE49-F238E27FC236}">
                <a16:creationId xmlns:a16="http://schemas.microsoft.com/office/drawing/2014/main" id="{D63BF5B1-AB91-CA94-F594-60BC359229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8007" y="1225416"/>
            <a:ext cx="2437341" cy="34637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7164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5D97-E1BF-C143-81B2-F290CB6FD42A}"/>
              </a:ext>
            </a:extLst>
          </p:cNvPr>
          <p:cNvSpPr>
            <a:spLocks noGrp="1"/>
          </p:cNvSpPr>
          <p:nvPr>
            <p:ph type="title"/>
          </p:nvPr>
        </p:nvSpPr>
        <p:spPr/>
        <p:txBody>
          <a:bodyPr>
            <a:normAutofit fontScale="90000"/>
          </a:bodyPr>
          <a:lstStyle/>
          <a:p>
            <a:r>
              <a:rPr lang="es-ES" dirty="0"/>
              <a:t>Actualización de las actividades complementarias de investigación</a:t>
            </a:r>
            <a:endParaRPr lang="en-150" dirty="0"/>
          </a:p>
        </p:txBody>
      </p:sp>
      <p:sp>
        <p:nvSpPr>
          <p:cNvPr id="3" name="Content Placeholder 2">
            <a:extLst>
              <a:ext uri="{FF2B5EF4-FFF2-40B4-BE49-F238E27FC236}">
                <a16:creationId xmlns:a16="http://schemas.microsoft.com/office/drawing/2014/main" id="{CD5EA727-5A66-C8AB-A71C-B8E655BB19F5}"/>
              </a:ext>
            </a:extLst>
          </p:cNvPr>
          <p:cNvSpPr>
            <a:spLocks noGrp="1"/>
          </p:cNvSpPr>
          <p:nvPr>
            <p:ph sz="half" idx="1"/>
          </p:nvPr>
        </p:nvSpPr>
        <p:spPr>
          <a:xfrm>
            <a:off x="468314" y="1188281"/>
            <a:ext cx="4046537" cy="3307556"/>
          </a:xfrm>
        </p:spPr>
        <p:txBody>
          <a:bodyPr>
            <a:normAutofit/>
          </a:bodyPr>
          <a:lstStyle/>
          <a:p>
            <a:r>
              <a:rPr lang="en-US" dirty="0" err="1"/>
              <a:t>Recientemente</a:t>
            </a:r>
            <a:r>
              <a:rPr lang="en-US" dirty="0"/>
              <a:t> </a:t>
            </a:r>
            <a:r>
              <a:rPr lang="en-US" dirty="0" err="1"/>
              <a:t>terminado</a:t>
            </a:r>
            <a:endParaRPr lang="en-US" dirty="0"/>
          </a:p>
          <a:p>
            <a:pPr marL="0" indent="0">
              <a:buNone/>
            </a:pPr>
            <a:endParaRPr lang="en-US" sz="1100" dirty="0"/>
          </a:p>
          <a:p>
            <a:pPr lvl="1"/>
            <a:r>
              <a:rPr lang="es-ES" dirty="0"/>
              <a:t>Cartografía y análisis de los planes estratégicos de la PAC</a:t>
            </a:r>
          </a:p>
          <a:p>
            <a:pPr lvl="1"/>
            <a:r>
              <a:rPr lang="es-ES" dirty="0"/>
              <a:t>Estudio de apoyo a la evaluación de los costes y beneficios de la aplicación de LEADER</a:t>
            </a:r>
          </a:p>
          <a:p>
            <a:pPr lvl="1"/>
            <a:r>
              <a:rPr lang="es-ES" dirty="0"/>
              <a:t>Síntesis de las evaluaciones ex ante de la PAC post-2020</a:t>
            </a:r>
            <a:endParaRPr lang="en-US" dirty="0"/>
          </a:p>
          <a:p>
            <a:pPr marL="342900" lvl="1" indent="0">
              <a:buNone/>
            </a:pPr>
            <a:endParaRPr lang="en-US" dirty="0"/>
          </a:p>
        </p:txBody>
      </p:sp>
      <p:sp>
        <p:nvSpPr>
          <p:cNvPr id="4" name="Content Placeholder 3">
            <a:extLst>
              <a:ext uri="{FF2B5EF4-FFF2-40B4-BE49-F238E27FC236}">
                <a16:creationId xmlns:a16="http://schemas.microsoft.com/office/drawing/2014/main" id="{64E443A2-BAF4-E453-4887-A5E9CEDDCDFC}"/>
              </a:ext>
            </a:extLst>
          </p:cNvPr>
          <p:cNvSpPr>
            <a:spLocks noGrp="1"/>
          </p:cNvSpPr>
          <p:nvPr>
            <p:ph sz="half" idx="2"/>
          </p:nvPr>
        </p:nvSpPr>
        <p:spPr>
          <a:xfrm>
            <a:off x="4821652" y="1188281"/>
            <a:ext cx="4046537" cy="3307556"/>
          </a:xfrm>
        </p:spPr>
        <p:txBody>
          <a:bodyPr>
            <a:normAutofit/>
          </a:bodyPr>
          <a:lstStyle/>
          <a:p>
            <a:r>
              <a:rPr lang="en-US" dirty="0"/>
              <a:t>En </a:t>
            </a:r>
            <a:r>
              <a:rPr lang="en-US" dirty="0" err="1"/>
              <a:t>curso</a:t>
            </a:r>
            <a:endParaRPr lang="en-US" dirty="0"/>
          </a:p>
          <a:p>
            <a:endParaRPr lang="en-US" sz="1100" dirty="0"/>
          </a:p>
          <a:p>
            <a:pPr lvl="1"/>
            <a:r>
              <a:rPr lang="es-ES" dirty="0"/>
              <a:t>Estudio de apoyo a la evaluación de los regímenes POSEI y SAI</a:t>
            </a:r>
          </a:p>
          <a:p>
            <a:pPr lvl="1"/>
            <a:r>
              <a:rPr lang="es-ES" dirty="0"/>
              <a:t>Cuantificación de estimaciones aproximadas de las contribuciones de la PAC a la mitigación del cambio climático</a:t>
            </a:r>
          </a:p>
          <a:p>
            <a:pPr lvl="1"/>
            <a:r>
              <a:rPr lang="es-ES" dirty="0"/>
              <a:t>Trabajo analítico sobre GO/AEI</a:t>
            </a:r>
            <a:endParaRPr lang="en-US" dirty="0"/>
          </a:p>
        </p:txBody>
      </p:sp>
      <p:sp>
        <p:nvSpPr>
          <p:cNvPr id="6" name="Rectangle: Rounded Corners 5">
            <a:extLst>
              <a:ext uri="{FF2B5EF4-FFF2-40B4-BE49-F238E27FC236}">
                <a16:creationId xmlns:a16="http://schemas.microsoft.com/office/drawing/2014/main" id="{99C91934-4C0A-596D-CB39-A0F343021893}"/>
              </a:ext>
            </a:extLst>
          </p:cNvPr>
          <p:cNvSpPr/>
          <p:nvPr/>
        </p:nvSpPr>
        <p:spPr>
          <a:xfrm rot="20869265">
            <a:off x="1771827" y="4038004"/>
            <a:ext cx="3262412" cy="699373"/>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err="1">
                <a:solidFill>
                  <a:schemeClr val="accent3"/>
                </a:solidFill>
              </a:rPr>
              <a:t>Publicaciones</a:t>
            </a:r>
            <a:r>
              <a:rPr lang="en-US" dirty="0">
                <a:solidFill>
                  <a:schemeClr val="accent3"/>
                </a:solidFill>
              </a:rPr>
              <a:t> </a:t>
            </a:r>
            <a:r>
              <a:rPr lang="en-US" dirty="0" err="1">
                <a:solidFill>
                  <a:schemeClr val="accent3"/>
                </a:solidFill>
              </a:rPr>
              <a:t>en</a:t>
            </a:r>
            <a:r>
              <a:rPr lang="en-US" dirty="0">
                <a:solidFill>
                  <a:schemeClr val="accent3"/>
                </a:solidFill>
              </a:rPr>
              <a:t> Q4 / 2023</a:t>
            </a:r>
            <a:endParaRPr lang="en-150" dirty="0">
              <a:solidFill>
                <a:schemeClr val="accent3"/>
              </a:solidFill>
            </a:endParaRPr>
          </a:p>
        </p:txBody>
      </p:sp>
    </p:spTree>
    <p:extLst>
      <p:ext uri="{BB962C8B-B14F-4D97-AF65-F5344CB8AC3E}">
        <p14:creationId xmlns:p14="http://schemas.microsoft.com/office/powerpoint/2010/main" val="143585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65C8A-6237-E769-D933-AD0A50D34E8F}"/>
              </a:ext>
            </a:extLst>
          </p:cNvPr>
          <p:cNvSpPr>
            <a:spLocks noGrp="1"/>
          </p:cNvSpPr>
          <p:nvPr>
            <p:ph type="ctrTitle"/>
          </p:nvPr>
        </p:nvSpPr>
        <p:spPr/>
        <p:txBody>
          <a:bodyPr/>
          <a:lstStyle/>
          <a:p>
            <a:r>
              <a:rPr lang="en-US" sz="4000" dirty="0"/>
              <a:t>¿</a:t>
            </a:r>
            <a:r>
              <a:rPr lang="en-US" sz="4000" dirty="0" err="1"/>
              <a:t>Temas</a:t>
            </a:r>
            <a:r>
              <a:rPr lang="en-US" sz="4000" dirty="0"/>
              <a:t> </a:t>
            </a:r>
            <a:r>
              <a:rPr lang="en-US" sz="4000" dirty="0" err="1"/>
              <a:t>potenciales</a:t>
            </a:r>
            <a:r>
              <a:rPr lang="en-US" sz="4000" dirty="0"/>
              <a:t> para </a:t>
            </a:r>
            <a:r>
              <a:rPr lang="en-US" sz="4000" dirty="0" err="1"/>
              <a:t>nuestro</a:t>
            </a:r>
            <a:r>
              <a:rPr lang="en-US" sz="4000" dirty="0"/>
              <a:t> </a:t>
            </a:r>
            <a:r>
              <a:rPr lang="en-US" sz="4000" dirty="0" err="1"/>
              <a:t>Programa</a:t>
            </a:r>
            <a:r>
              <a:rPr lang="en-US" sz="4000" dirty="0"/>
              <a:t> de </a:t>
            </a:r>
            <a:r>
              <a:rPr lang="en-US" sz="4000" dirty="0" err="1"/>
              <a:t>Trabajo</a:t>
            </a:r>
            <a:r>
              <a:rPr lang="en-US" sz="4000" dirty="0"/>
              <a:t> </a:t>
            </a:r>
            <a:r>
              <a:rPr lang="en-US" sz="4000" dirty="0" err="1"/>
              <a:t>Anual</a:t>
            </a:r>
            <a:r>
              <a:rPr lang="en-US" sz="4000" dirty="0"/>
              <a:t> 2024? </a:t>
            </a:r>
            <a:endParaRPr lang="en-150" sz="4000" dirty="0"/>
          </a:p>
        </p:txBody>
      </p:sp>
      <p:sp>
        <p:nvSpPr>
          <p:cNvPr id="3" name="Subtitle 2">
            <a:extLst>
              <a:ext uri="{FF2B5EF4-FFF2-40B4-BE49-F238E27FC236}">
                <a16:creationId xmlns:a16="http://schemas.microsoft.com/office/drawing/2014/main" id="{FC8C8CE2-95E1-6CA8-A4C1-09356CEF18F0}"/>
              </a:ext>
            </a:extLst>
          </p:cNvPr>
          <p:cNvSpPr>
            <a:spLocks noGrp="1"/>
          </p:cNvSpPr>
          <p:nvPr>
            <p:ph type="subTitle" idx="1"/>
          </p:nvPr>
        </p:nvSpPr>
        <p:spPr>
          <a:xfrm>
            <a:off x="1143000" y="2975848"/>
            <a:ext cx="6858000" cy="1241822"/>
          </a:xfrm>
        </p:spPr>
        <p:txBody>
          <a:bodyPr>
            <a:normAutofit fontScale="62500" lnSpcReduction="20000"/>
          </a:bodyPr>
          <a:lstStyle/>
          <a:p>
            <a:pPr>
              <a:lnSpc>
                <a:spcPct val="120000"/>
              </a:lnSpc>
            </a:pPr>
            <a:r>
              <a:rPr lang="es-ES" dirty="0"/>
              <a:t>¿Tiene en mente algún tema o necesidad específicos? </a:t>
            </a:r>
          </a:p>
          <a:p>
            <a:pPr>
              <a:lnSpc>
                <a:spcPct val="120000"/>
              </a:lnSpc>
            </a:pPr>
            <a:r>
              <a:rPr lang="es-ES" dirty="0"/>
              <a:t>Envíe un correo electrónico a evaluation@eucapnetwork.eu</a:t>
            </a:r>
            <a:endParaRPr lang="en-US" dirty="0"/>
          </a:p>
        </p:txBody>
      </p:sp>
    </p:spTree>
    <p:extLst>
      <p:ext uri="{BB962C8B-B14F-4D97-AF65-F5344CB8AC3E}">
        <p14:creationId xmlns:p14="http://schemas.microsoft.com/office/powerpoint/2010/main" val="193463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93CF1-0710-8459-9F1A-13019B2BB3B3}"/>
              </a:ext>
            </a:extLst>
          </p:cNvPr>
          <p:cNvSpPr>
            <a:spLocks noGrp="1"/>
          </p:cNvSpPr>
          <p:nvPr>
            <p:ph type="title"/>
          </p:nvPr>
        </p:nvSpPr>
        <p:spPr>
          <a:noFill/>
        </p:spPr>
        <p:txBody>
          <a:bodyPr>
            <a:normAutofit fontScale="90000"/>
          </a:bodyPr>
          <a:lstStyle/>
          <a:p>
            <a:pPr algn="ctr"/>
            <a:r>
              <a:rPr lang="en-US" sz="3200" dirty="0" err="1"/>
              <a:t>Póngase</a:t>
            </a:r>
            <a:r>
              <a:rPr lang="en-US" sz="3200" dirty="0"/>
              <a:t> </a:t>
            </a:r>
            <a:r>
              <a:rPr lang="en-US" sz="3200" dirty="0" err="1"/>
              <a:t>en</a:t>
            </a:r>
            <a:r>
              <a:rPr lang="en-US" sz="3200" dirty="0"/>
              <a:t> </a:t>
            </a:r>
            <a:r>
              <a:rPr lang="en-US" sz="3200" dirty="0" err="1"/>
              <a:t>contacto</a:t>
            </a:r>
            <a:endParaRPr lang="en-150" sz="3200" dirty="0"/>
          </a:p>
        </p:txBody>
      </p:sp>
      <p:pic>
        <p:nvPicPr>
          <p:cNvPr id="9" name="Content Placeholder 8">
            <a:extLst>
              <a:ext uri="{FF2B5EF4-FFF2-40B4-BE49-F238E27FC236}">
                <a16:creationId xmlns:a16="http://schemas.microsoft.com/office/drawing/2014/main" id="{3B1D3082-0B9D-5E8F-83C1-F715F1AF6B50}"/>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6974908" y="1421641"/>
            <a:ext cx="1834121" cy="2614816"/>
          </a:xfrm>
          <a:prstGeom prst="rect">
            <a:avLst/>
          </a:prstGeom>
          <a:ln>
            <a:noFill/>
          </a:ln>
          <a:effectLst>
            <a:outerShdw blurRad="50800" dist="38100" dir="2700000" algn="tl" rotWithShape="0">
              <a:prstClr val="black">
                <a:alpha val="40000"/>
              </a:prstClr>
            </a:outerShdw>
          </a:effectLst>
        </p:spPr>
      </p:pic>
      <p:sp>
        <p:nvSpPr>
          <p:cNvPr id="7" name="Text Placeholder 6">
            <a:extLst>
              <a:ext uri="{FF2B5EF4-FFF2-40B4-BE49-F238E27FC236}">
                <a16:creationId xmlns:a16="http://schemas.microsoft.com/office/drawing/2014/main" id="{C85A1EC0-248E-2C1C-6118-5EDBF47A1FB4}"/>
              </a:ext>
            </a:extLst>
          </p:cNvPr>
          <p:cNvSpPr>
            <a:spLocks noGrp="1"/>
          </p:cNvSpPr>
          <p:nvPr>
            <p:ph type="body" sz="half" idx="2"/>
          </p:nvPr>
        </p:nvSpPr>
        <p:spPr>
          <a:xfrm>
            <a:off x="385420" y="1913578"/>
            <a:ext cx="3419077" cy="2760022"/>
          </a:xfrm>
        </p:spPr>
        <p:txBody>
          <a:bodyPr/>
          <a:lstStyle/>
          <a:p>
            <a:pPr algn="ctr" eaLnBrk="1" hangingPunct="1">
              <a:defRPr/>
            </a:pPr>
            <a:r>
              <a:rPr lang="en-GB" sz="1200" b="1" dirty="0">
                <a:solidFill>
                  <a:schemeClr val="tx1">
                    <a:lumMod val="75000"/>
                  </a:schemeClr>
                </a:solidFill>
                <a:cs typeface="Arial" panose="020B0604020202020204" pitchFamily="34" charset="0"/>
              </a:rPr>
              <a:t>European Evaluation </a:t>
            </a:r>
            <a:r>
              <a:rPr lang="en-GB" sz="1200" b="1">
                <a:solidFill>
                  <a:schemeClr val="tx1">
                    <a:lumMod val="75000"/>
                  </a:schemeClr>
                </a:solidFill>
                <a:cs typeface="Arial" panose="020B0604020202020204" pitchFamily="34" charset="0"/>
              </a:rPr>
              <a:t>Helpdesk de la PAC</a:t>
            </a:r>
            <a:endParaRPr lang="en-GB" sz="1200" b="1" dirty="0">
              <a:solidFill>
                <a:schemeClr val="tx1">
                  <a:lumMod val="75000"/>
                </a:schemeClr>
              </a:solidFill>
              <a:cs typeface="Arial" panose="020B0604020202020204" pitchFamily="34" charset="0"/>
            </a:endParaRPr>
          </a:p>
          <a:p>
            <a:pPr algn="ctr" eaLnBrk="1" hangingPunct="1">
              <a:defRPr/>
            </a:pPr>
            <a:r>
              <a:rPr lang="en-US" dirty="0">
                <a:solidFill>
                  <a:schemeClr val="accent3"/>
                </a:solidFill>
              </a:rPr>
              <a:t>evaluation@eucapnetwork.eu</a:t>
            </a:r>
            <a:endParaRPr lang="en-150" dirty="0">
              <a:solidFill>
                <a:schemeClr val="accent3"/>
              </a:solidFill>
            </a:endParaRPr>
          </a:p>
          <a:p>
            <a:pPr algn="ctr" eaLnBrk="1" hangingPunct="1">
              <a:defRPr/>
            </a:pPr>
            <a:r>
              <a:rPr lang="en-GB" sz="1200" dirty="0">
                <a:solidFill>
                  <a:schemeClr val="tx1">
                    <a:lumMod val="75000"/>
                  </a:schemeClr>
                </a:solidFill>
                <a:cs typeface="Arial" panose="020B0604020202020204" pitchFamily="34" charset="0"/>
              </a:rPr>
              <a:t>Rue </a:t>
            </a:r>
            <a:r>
              <a:rPr lang="en-GB" sz="1200" dirty="0" err="1">
                <a:solidFill>
                  <a:schemeClr val="tx1">
                    <a:lumMod val="75000"/>
                  </a:schemeClr>
                </a:solidFill>
                <a:cs typeface="Arial" panose="020B0604020202020204" pitchFamily="34" charset="0"/>
              </a:rPr>
              <a:t>Belliard</a:t>
            </a:r>
            <a:r>
              <a:rPr lang="en-GB" sz="1200" dirty="0">
                <a:solidFill>
                  <a:schemeClr val="tx1">
                    <a:lumMod val="75000"/>
                  </a:schemeClr>
                </a:solidFill>
                <a:cs typeface="Arial" panose="020B0604020202020204" pitchFamily="34" charset="0"/>
              </a:rPr>
              <a:t> 12 </a:t>
            </a:r>
          </a:p>
          <a:p>
            <a:pPr algn="ctr" eaLnBrk="1" hangingPunct="1">
              <a:defRPr/>
            </a:pPr>
            <a:r>
              <a:rPr lang="en-GB" sz="1200" dirty="0">
                <a:solidFill>
                  <a:schemeClr val="tx1">
                    <a:lumMod val="75000"/>
                  </a:schemeClr>
                </a:solidFill>
                <a:cs typeface="Arial" panose="020B0604020202020204" pitchFamily="34" charset="0"/>
              </a:rPr>
              <a:t>Brussels, Belgium</a:t>
            </a:r>
          </a:p>
          <a:p>
            <a:pPr algn="ctr" eaLnBrk="1" hangingPunct="1">
              <a:defRPr/>
            </a:pPr>
            <a:r>
              <a:rPr lang="en-GB" sz="1200" dirty="0">
                <a:solidFill>
                  <a:schemeClr val="tx1">
                    <a:lumMod val="75000"/>
                  </a:schemeClr>
                </a:solidFill>
                <a:cs typeface="Arial" panose="020B0604020202020204" pitchFamily="34" charset="0"/>
              </a:rPr>
              <a:t>Tel. +32 2 808 10 24</a:t>
            </a:r>
          </a:p>
          <a:p>
            <a:pPr algn="ctr" eaLnBrk="1" hangingPunct="1">
              <a:defRPr/>
            </a:pPr>
            <a:r>
              <a:rPr lang="en-US" sz="1200" dirty="0">
                <a:cs typeface="Arial" panose="020B0604020202020204" pitchFamily="34" charset="0"/>
                <a:hlinkClick r:id="rId3"/>
              </a:rPr>
              <a:t>https://eu-cap-network.ec.europa.eu/support/evaluation_en</a:t>
            </a:r>
            <a:r>
              <a:rPr lang="en-US" sz="1200" dirty="0">
                <a:cs typeface="Arial" panose="020B0604020202020204" pitchFamily="34" charset="0"/>
              </a:rPr>
              <a:t> </a:t>
            </a:r>
            <a:endParaRPr lang="en-GB" sz="1200" dirty="0">
              <a:cs typeface="Arial" panose="020B0604020202020204" pitchFamily="34" charset="0"/>
            </a:endParaRPr>
          </a:p>
          <a:p>
            <a:endParaRPr lang="en-US" dirty="0"/>
          </a:p>
        </p:txBody>
      </p:sp>
      <p:pic>
        <p:nvPicPr>
          <p:cNvPr id="1026" name="Picture 2" descr="Image">
            <a:extLst>
              <a:ext uri="{FF2B5EF4-FFF2-40B4-BE49-F238E27FC236}">
                <a16:creationId xmlns:a16="http://schemas.microsoft.com/office/drawing/2014/main" id="{DD7A7E4E-1609-9758-A90B-4F9D9C7C1BE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86487" y="2893532"/>
            <a:ext cx="2955981" cy="154932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F16C600-28FB-A18A-1DF3-DB15AEE7F8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41207" y="1098106"/>
            <a:ext cx="2447552" cy="1630943"/>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58128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F997C-13E4-A735-B5F8-B754989C4779}"/>
              </a:ext>
            </a:extLst>
          </p:cNvPr>
          <p:cNvSpPr>
            <a:spLocks noGrp="1"/>
          </p:cNvSpPr>
          <p:nvPr>
            <p:ph type="title"/>
          </p:nvPr>
        </p:nvSpPr>
        <p:spPr>
          <a:xfrm>
            <a:off x="2330678" y="240555"/>
            <a:ext cx="8207375" cy="994172"/>
          </a:xfrm>
          <a:noFill/>
        </p:spPr>
        <p:txBody>
          <a:bodyPr>
            <a:normAutofit/>
          </a:bodyPr>
          <a:lstStyle/>
          <a:p>
            <a:r>
              <a:rPr lang="es-ES" dirty="0"/>
              <a:t>Parte de la red europea de la PAC</a:t>
            </a:r>
            <a:endParaRPr lang="en-150" dirty="0"/>
          </a:p>
        </p:txBody>
      </p:sp>
      <p:sp>
        <p:nvSpPr>
          <p:cNvPr id="3" name="Rectangle: Rounded Corners 2">
            <a:extLst>
              <a:ext uri="{FF2B5EF4-FFF2-40B4-BE49-F238E27FC236}">
                <a16:creationId xmlns:a16="http://schemas.microsoft.com/office/drawing/2014/main" id="{5A765D1B-4F72-84A1-E51A-2A5C3CF64C25}"/>
              </a:ext>
            </a:extLst>
          </p:cNvPr>
          <p:cNvSpPr/>
          <p:nvPr/>
        </p:nvSpPr>
        <p:spPr>
          <a:xfrm>
            <a:off x="503961" y="4195064"/>
            <a:ext cx="5559800" cy="630934"/>
          </a:xfrm>
          <a:prstGeom prst="roundRect">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err="1">
                <a:hlinkClick r:id="rId2"/>
              </a:rPr>
              <a:t>Lote</a:t>
            </a:r>
            <a:r>
              <a:rPr lang="en-US" sz="1350" dirty="0">
                <a:hlinkClick r:id="rId2"/>
              </a:rPr>
              <a:t> 4:</a:t>
            </a:r>
            <a:r>
              <a:rPr lang="en-US" sz="1350" dirty="0"/>
              <a:t> </a:t>
            </a:r>
            <a:r>
              <a:rPr lang="es-ES" sz="1350" b="1" dirty="0"/>
              <a:t>Apoyo logístico y de comunicación</a:t>
            </a:r>
            <a:endParaRPr lang="en-US" sz="1350" b="1" dirty="0"/>
          </a:p>
        </p:txBody>
      </p:sp>
      <p:sp>
        <p:nvSpPr>
          <p:cNvPr id="4" name="Rectangle: Rounded Corners 3">
            <a:extLst>
              <a:ext uri="{FF2B5EF4-FFF2-40B4-BE49-F238E27FC236}">
                <a16:creationId xmlns:a16="http://schemas.microsoft.com/office/drawing/2014/main" id="{F7921D1A-9129-816B-5836-9CDB84ED6A7A}"/>
              </a:ext>
            </a:extLst>
          </p:cNvPr>
          <p:cNvSpPr/>
          <p:nvPr/>
        </p:nvSpPr>
        <p:spPr>
          <a:xfrm>
            <a:off x="4316683" y="1850834"/>
            <a:ext cx="1747078" cy="2134013"/>
          </a:xfrm>
          <a:prstGeom prst="round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1350" b="1" dirty="0" err="1">
                <a:hlinkClick r:id="rId3"/>
              </a:rPr>
              <a:t>Lote</a:t>
            </a:r>
            <a:r>
              <a:rPr lang="en-US" sz="1350" b="1" dirty="0">
                <a:hlinkClick r:id="rId3"/>
              </a:rPr>
              <a:t> 3</a:t>
            </a:r>
            <a:endParaRPr lang="en-US" sz="1350" b="1" dirty="0"/>
          </a:p>
          <a:p>
            <a:pPr algn="ctr"/>
            <a:br>
              <a:rPr lang="en-US" sz="1350" b="1" dirty="0"/>
            </a:br>
            <a:r>
              <a:rPr lang="es-ES" sz="1350" b="1" dirty="0" err="1"/>
              <a:t>European</a:t>
            </a:r>
            <a:r>
              <a:rPr lang="es-ES" sz="1350" b="1" dirty="0"/>
              <a:t> </a:t>
            </a:r>
            <a:r>
              <a:rPr lang="es-ES" sz="1350" b="1" dirty="0" err="1"/>
              <a:t>Evaluation</a:t>
            </a:r>
            <a:r>
              <a:rPr lang="es-ES" sz="1350" b="1" dirty="0"/>
              <a:t> </a:t>
            </a:r>
            <a:r>
              <a:rPr lang="es-ES" sz="1350" b="1" dirty="0" err="1"/>
              <a:t>Helpdesk</a:t>
            </a:r>
            <a:r>
              <a:rPr lang="es-ES" sz="1350" b="1" dirty="0"/>
              <a:t> </a:t>
            </a:r>
            <a:r>
              <a:rPr lang="es-ES" sz="1350" b="1" dirty="0" err="1"/>
              <a:t>for</a:t>
            </a:r>
            <a:r>
              <a:rPr lang="es-ES" sz="1350" b="1" dirty="0"/>
              <a:t> </a:t>
            </a:r>
            <a:r>
              <a:rPr lang="es-ES" sz="1350" b="1" dirty="0" err="1"/>
              <a:t>the</a:t>
            </a:r>
            <a:r>
              <a:rPr lang="es-ES" sz="1350" b="1" dirty="0"/>
              <a:t> CAP</a:t>
            </a:r>
            <a:endParaRPr lang="en-US" sz="1350" b="1" dirty="0"/>
          </a:p>
        </p:txBody>
      </p:sp>
      <p:sp>
        <p:nvSpPr>
          <p:cNvPr id="5" name="Rectangle: Rounded Corners 4">
            <a:extLst>
              <a:ext uri="{FF2B5EF4-FFF2-40B4-BE49-F238E27FC236}">
                <a16:creationId xmlns:a16="http://schemas.microsoft.com/office/drawing/2014/main" id="{133AE6DF-40F7-CA9E-73AB-536B423DFECC}"/>
              </a:ext>
            </a:extLst>
          </p:cNvPr>
          <p:cNvSpPr/>
          <p:nvPr/>
        </p:nvSpPr>
        <p:spPr>
          <a:xfrm>
            <a:off x="503961" y="1869162"/>
            <a:ext cx="1747078" cy="2097356"/>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1350" b="1" dirty="0" err="1">
                <a:hlinkClick r:id="rId4"/>
              </a:rPr>
              <a:t>Lote</a:t>
            </a:r>
            <a:r>
              <a:rPr lang="en-US" sz="1350" b="1" dirty="0">
                <a:hlinkClick r:id="rId4"/>
              </a:rPr>
              <a:t> 1</a:t>
            </a:r>
            <a:endParaRPr lang="en-US" sz="1350" b="1" dirty="0"/>
          </a:p>
          <a:p>
            <a:pPr algn="ctr"/>
            <a:endParaRPr lang="en-US" sz="1350" b="1" dirty="0"/>
          </a:p>
          <a:p>
            <a:pPr algn="ctr"/>
            <a:r>
              <a:rPr lang="es-ES" sz="1350" b="1" dirty="0"/>
              <a:t>Punto de contacto para la implementación de la PAC</a:t>
            </a:r>
            <a:endParaRPr lang="en-US" sz="1350" b="1" dirty="0"/>
          </a:p>
        </p:txBody>
      </p:sp>
      <p:sp>
        <p:nvSpPr>
          <p:cNvPr id="6" name="Rectangle: Rounded Corners 5">
            <a:extLst>
              <a:ext uri="{FF2B5EF4-FFF2-40B4-BE49-F238E27FC236}">
                <a16:creationId xmlns:a16="http://schemas.microsoft.com/office/drawing/2014/main" id="{AF758C6D-3475-16DF-EE92-08F7BB78CD60}"/>
              </a:ext>
            </a:extLst>
          </p:cNvPr>
          <p:cNvSpPr/>
          <p:nvPr/>
        </p:nvSpPr>
        <p:spPr>
          <a:xfrm>
            <a:off x="2410320" y="1869162"/>
            <a:ext cx="1747078" cy="2097356"/>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1350" b="1" dirty="0" err="1">
                <a:hlinkClick r:id="rId5"/>
              </a:rPr>
              <a:t>Lote</a:t>
            </a:r>
            <a:r>
              <a:rPr lang="en-US" sz="1350" b="1" dirty="0">
                <a:hlinkClick r:id="rId5"/>
              </a:rPr>
              <a:t> 2</a:t>
            </a:r>
            <a:endParaRPr lang="en-US" sz="1350" b="1" dirty="0"/>
          </a:p>
          <a:p>
            <a:pPr algn="ctr"/>
            <a:endParaRPr lang="en-US" sz="1350" b="1" dirty="0"/>
          </a:p>
          <a:p>
            <a:pPr algn="ctr"/>
            <a:r>
              <a:rPr lang="es-ES" sz="1350" b="1" dirty="0"/>
              <a:t>Mecanismo de apoyo a la innovación y el intercambio de conocimientos, incluida la AEI-AGRI </a:t>
            </a:r>
            <a:endParaRPr lang="en-US" sz="1350" b="1" dirty="0"/>
          </a:p>
        </p:txBody>
      </p:sp>
      <p:sp>
        <p:nvSpPr>
          <p:cNvPr id="7" name="Flowchart: Decision 6">
            <a:extLst>
              <a:ext uri="{FF2B5EF4-FFF2-40B4-BE49-F238E27FC236}">
                <a16:creationId xmlns:a16="http://schemas.microsoft.com/office/drawing/2014/main" id="{1F2616F2-676B-A09F-FF1C-F45BE6AB6F65}"/>
              </a:ext>
            </a:extLst>
          </p:cNvPr>
          <p:cNvSpPr/>
          <p:nvPr/>
        </p:nvSpPr>
        <p:spPr>
          <a:xfrm>
            <a:off x="1570585" y="3708324"/>
            <a:ext cx="1520186" cy="744934"/>
          </a:xfrm>
          <a:prstGeom prst="flowChartDecision">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675" dirty="0"/>
              <a:t>AGRI D.1 (Zonas rurales y redes)</a:t>
            </a:r>
          </a:p>
        </p:txBody>
      </p:sp>
      <p:sp>
        <p:nvSpPr>
          <p:cNvPr id="9" name="Flowchart: Decision 8">
            <a:extLst>
              <a:ext uri="{FF2B5EF4-FFF2-40B4-BE49-F238E27FC236}">
                <a16:creationId xmlns:a16="http://schemas.microsoft.com/office/drawing/2014/main" id="{D4D1DE99-2FA1-AC8A-A32F-FB30D81ACBA0}"/>
              </a:ext>
            </a:extLst>
          </p:cNvPr>
          <p:cNvSpPr/>
          <p:nvPr/>
        </p:nvSpPr>
        <p:spPr>
          <a:xfrm>
            <a:off x="4466056" y="3246783"/>
            <a:ext cx="1520186" cy="744934"/>
          </a:xfrm>
          <a:prstGeom prst="flowChartDecision">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675" dirty="0"/>
              <a:t>AGRI A.3 (</a:t>
            </a:r>
            <a:r>
              <a:rPr lang="en-US" sz="675" dirty="0" err="1"/>
              <a:t>Resultados</a:t>
            </a:r>
            <a:r>
              <a:rPr lang="en-US" sz="675" dirty="0"/>
              <a:t> de las </a:t>
            </a:r>
            <a:r>
              <a:rPr lang="en-US" sz="675" dirty="0" err="1"/>
              <a:t>políticas</a:t>
            </a:r>
            <a:r>
              <a:rPr lang="en-US" sz="675" dirty="0"/>
              <a:t>)</a:t>
            </a:r>
          </a:p>
        </p:txBody>
      </p:sp>
      <p:grpSp>
        <p:nvGrpSpPr>
          <p:cNvPr id="8" name="Group 7">
            <a:extLst>
              <a:ext uri="{FF2B5EF4-FFF2-40B4-BE49-F238E27FC236}">
                <a16:creationId xmlns:a16="http://schemas.microsoft.com/office/drawing/2014/main" id="{8FD0D563-8EE7-28E1-11AB-144AA0964236}"/>
              </a:ext>
            </a:extLst>
          </p:cNvPr>
          <p:cNvGrpSpPr/>
          <p:nvPr/>
        </p:nvGrpSpPr>
        <p:grpSpPr>
          <a:xfrm>
            <a:off x="6297225" y="2294592"/>
            <a:ext cx="2705581" cy="1708160"/>
            <a:chOff x="8284179" y="1951672"/>
            <a:chExt cx="4187483" cy="2277547"/>
          </a:xfrm>
        </p:grpSpPr>
        <p:sp>
          <p:nvSpPr>
            <p:cNvPr id="10" name="TextBox 9">
              <a:extLst>
                <a:ext uri="{FF2B5EF4-FFF2-40B4-BE49-F238E27FC236}">
                  <a16:creationId xmlns:a16="http://schemas.microsoft.com/office/drawing/2014/main" id="{844BAF61-C8EC-E9C3-13B2-D76ECE2EC9B8}"/>
                </a:ext>
              </a:extLst>
            </p:cNvPr>
            <p:cNvSpPr txBox="1"/>
            <p:nvPr/>
          </p:nvSpPr>
          <p:spPr>
            <a:xfrm>
              <a:off x="8936905" y="1951672"/>
              <a:ext cx="3534757" cy="2277547"/>
            </a:xfrm>
            <a:prstGeom prst="rect">
              <a:avLst/>
            </a:prstGeom>
            <a:noFill/>
            <a:ln>
              <a:noFill/>
            </a:ln>
          </p:spPr>
          <p:txBody>
            <a:bodyPr wrap="square" rtlCol="0">
              <a:spAutoFit/>
            </a:bodyPr>
            <a:lstStyle/>
            <a:p>
              <a:r>
                <a:rPr lang="es-ES" sz="1500" b="1" dirty="0">
                  <a:solidFill>
                    <a:schemeClr val="accent3"/>
                  </a:solidFill>
                  <a:cs typeface="Arial" panose="020B0604020202020204" pitchFamily="34" charset="0"/>
                </a:rPr>
                <a:t>Apoyar a los Estados miembros y a la Comisión Europea en el seguimiento y la evaluación de los planes estratégicos de la PAC.</a:t>
              </a:r>
              <a:endParaRPr lang="en-US" sz="1500" b="1" dirty="0">
                <a:solidFill>
                  <a:schemeClr val="accent3"/>
                </a:solidFill>
                <a:cs typeface="Arial" panose="020B0604020202020204" pitchFamily="34" charset="0"/>
              </a:endParaRPr>
            </a:p>
          </p:txBody>
        </p:sp>
        <p:sp>
          <p:nvSpPr>
            <p:cNvPr id="13" name="Arrow: Right 12">
              <a:extLst>
                <a:ext uri="{FF2B5EF4-FFF2-40B4-BE49-F238E27FC236}">
                  <a16:creationId xmlns:a16="http://schemas.microsoft.com/office/drawing/2014/main" id="{C5F6D94D-BAB8-3D6E-32D5-851C9AD12580}"/>
                </a:ext>
              </a:extLst>
            </p:cNvPr>
            <p:cNvSpPr/>
            <p:nvPr/>
          </p:nvSpPr>
          <p:spPr>
            <a:xfrm>
              <a:off x="8284179" y="2442117"/>
              <a:ext cx="569889" cy="47950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b="1"/>
            </a:p>
          </p:txBody>
        </p:sp>
      </p:grpSp>
      <p:sp>
        <p:nvSpPr>
          <p:cNvPr id="11" name="Rectangle: Rounded Corners 10">
            <a:extLst>
              <a:ext uri="{FF2B5EF4-FFF2-40B4-BE49-F238E27FC236}">
                <a16:creationId xmlns:a16="http://schemas.microsoft.com/office/drawing/2014/main" id="{A848320F-F394-0DF5-D280-1C558840BF6D}"/>
              </a:ext>
            </a:extLst>
          </p:cNvPr>
          <p:cNvSpPr/>
          <p:nvPr/>
        </p:nvSpPr>
        <p:spPr>
          <a:xfrm>
            <a:off x="503959" y="1057526"/>
            <a:ext cx="5559800" cy="630934"/>
          </a:xfrm>
          <a:prstGeom prst="roundRect">
            <a:avLst/>
          </a:prstGeom>
          <a:no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350" dirty="0">
                <a:solidFill>
                  <a:schemeClr val="tx1"/>
                </a:solidFill>
                <a:hlinkClick r:id="rId6"/>
              </a:rPr>
              <a:t>Asamblea, Grupo Director y Subgrupos de la Red Europea de la PAC </a:t>
            </a:r>
            <a:endParaRPr lang="en-US" sz="1350" b="1" dirty="0">
              <a:solidFill>
                <a:schemeClr val="tx1"/>
              </a:solidFill>
            </a:endParaRPr>
          </a:p>
        </p:txBody>
      </p:sp>
    </p:spTree>
    <p:extLst>
      <p:ext uri="{BB962C8B-B14F-4D97-AF65-F5344CB8AC3E}">
        <p14:creationId xmlns:p14="http://schemas.microsoft.com/office/powerpoint/2010/main" val="291509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7AA79272-36EF-7129-7C70-01BDC2FB367C}"/>
              </a:ext>
            </a:extLst>
          </p:cNvPr>
          <p:cNvSpPr/>
          <p:nvPr/>
        </p:nvSpPr>
        <p:spPr>
          <a:xfrm>
            <a:off x="6341895" y="4657181"/>
            <a:ext cx="1182668" cy="487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Rounded Corners 80">
            <a:extLst>
              <a:ext uri="{FF2B5EF4-FFF2-40B4-BE49-F238E27FC236}">
                <a16:creationId xmlns:a16="http://schemas.microsoft.com/office/drawing/2014/main" id="{BD9727C3-4407-E100-7B9A-3EFB413E8DBE}"/>
              </a:ext>
            </a:extLst>
          </p:cNvPr>
          <p:cNvSpPr/>
          <p:nvPr/>
        </p:nvSpPr>
        <p:spPr>
          <a:xfrm>
            <a:off x="2989499" y="696703"/>
            <a:ext cx="1902180" cy="5157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err="1">
                <a:solidFill>
                  <a:schemeClr val="bg1">
                    <a:lumMod val="65000"/>
                  </a:schemeClr>
                </a:solidFill>
              </a:rPr>
              <a:t>Equipo</a:t>
            </a:r>
            <a:r>
              <a:rPr lang="en-US" sz="1350" dirty="0">
                <a:solidFill>
                  <a:schemeClr val="bg1">
                    <a:lumMod val="65000"/>
                  </a:schemeClr>
                </a:solidFill>
              </a:rPr>
              <a:t> </a:t>
            </a:r>
            <a:r>
              <a:rPr lang="en-US" sz="1350" dirty="0" err="1">
                <a:solidFill>
                  <a:schemeClr val="bg1">
                    <a:lumMod val="65000"/>
                  </a:schemeClr>
                </a:solidFill>
              </a:rPr>
              <a:t>permanente</a:t>
            </a:r>
            <a:endParaRPr lang="en-150" sz="1350" dirty="0">
              <a:solidFill>
                <a:schemeClr val="bg1">
                  <a:lumMod val="65000"/>
                </a:schemeClr>
              </a:solidFill>
            </a:endParaRPr>
          </a:p>
        </p:txBody>
      </p:sp>
      <p:sp>
        <p:nvSpPr>
          <p:cNvPr id="2" name="Title 1">
            <a:extLst>
              <a:ext uri="{FF2B5EF4-FFF2-40B4-BE49-F238E27FC236}">
                <a16:creationId xmlns:a16="http://schemas.microsoft.com/office/drawing/2014/main" id="{CDE93CF1-0710-8459-9F1A-13019B2BB3B3}"/>
              </a:ext>
            </a:extLst>
          </p:cNvPr>
          <p:cNvSpPr>
            <a:spLocks noGrp="1"/>
          </p:cNvSpPr>
          <p:nvPr>
            <p:ph type="title"/>
          </p:nvPr>
        </p:nvSpPr>
        <p:spPr>
          <a:xfrm>
            <a:off x="3165353" y="318306"/>
            <a:ext cx="6114157" cy="520343"/>
          </a:xfrm>
          <a:noFill/>
        </p:spPr>
        <p:txBody>
          <a:bodyPr>
            <a:noAutofit/>
          </a:bodyPr>
          <a:lstStyle/>
          <a:p>
            <a:r>
              <a:rPr lang="es-ES" dirty="0"/>
              <a:t>El equipo del servicio de asistencia para la evaluación</a:t>
            </a:r>
            <a:endParaRPr lang="en-150" dirty="0"/>
          </a:p>
        </p:txBody>
      </p:sp>
      <p:grpSp>
        <p:nvGrpSpPr>
          <p:cNvPr id="3" name="Group 2">
            <a:extLst>
              <a:ext uri="{FF2B5EF4-FFF2-40B4-BE49-F238E27FC236}">
                <a16:creationId xmlns:a16="http://schemas.microsoft.com/office/drawing/2014/main" id="{CA09214D-7BA7-17F9-EC5B-99DC436A8585}"/>
              </a:ext>
            </a:extLst>
          </p:cNvPr>
          <p:cNvGrpSpPr/>
          <p:nvPr/>
        </p:nvGrpSpPr>
        <p:grpSpPr>
          <a:xfrm>
            <a:off x="4940890" y="1422277"/>
            <a:ext cx="2170320" cy="3429407"/>
            <a:chOff x="6161695" y="1188258"/>
            <a:chExt cx="2893760" cy="4572542"/>
          </a:xfrm>
          <a:solidFill>
            <a:schemeClr val="accent3"/>
          </a:solidFill>
        </p:grpSpPr>
        <p:pic>
          <p:nvPicPr>
            <p:cNvPr id="4" name="Picture 3" descr="A person smiling for the camera&#10;&#10;Description automatically generated with medium confidence">
              <a:extLst>
                <a:ext uri="{FF2B5EF4-FFF2-40B4-BE49-F238E27FC236}">
                  <a16:creationId xmlns:a16="http://schemas.microsoft.com/office/drawing/2014/main" id="{518D7087-C57B-A364-EDEF-47DBF5C03DDA}"/>
                </a:ext>
              </a:extLst>
            </p:cNvPr>
            <p:cNvPicPr>
              <a:picLocks noChangeAspect="1"/>
            </p:cNvPicPr>
            <p:nvPr/>
          </p:nvPicPr>
          <p:blipFill rotWithShape="1">
            <a:blip r:embed="rId2" cstate="screen">
              <a:grayscl/>
              <a:extLst>
                <a:ext uri="{28A0092B-C50C-407E-A947-70E740481C1C}">
                  <a14:useLocalDpi xmlns:a14="http://schemas.microsoft.com/office/drawing/2010/main"/>
                </a:ext>
              </a:extLst>
            </a:blip>
            <a:srcRect/>
            <a:stretch/>
          </p:blipFill>
          <p:spPr>
            <a:xfrm>
              <a:off x="6161695" y="1914601"/>
              <a:ext cx="647774" cy="952277"/>
            </a:xfrm>
            <a:prstGeom prst="rect">
              <a:avLst/>
            </a:prstGeom>
            <a:grpFill/>
          </p:spPr>
        </p:pic>
        <p:pic>
          <p:nvPicPr>
            <p:cNvPr id="7" name="Picture 6" descr="A close-up of a person smiling&#10;&#10;Description automatically generated">
              <a:extLst>
                <a:ext uri="{FF2B5EF4-FFF2-40B4-BE49-F238E27FC236}">
                  <a16:creationId xmlns:a16="http://schemas.microsoft.com/office/drawing/2014/main" id="{78BAE3AB-B30E-553B-5F96-24B657768F8D}"/>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6161695" y="2930773"/>
              <a:ext cx="647774" cy="978322"/>
            </a:xfrm>
            <a:prstGeom prst="rect">
              <a:avLst/>
            </a:prstGeom>
            <a:grpFill/>
          </p:spPr>
        </p:pic>
        <p:pic>
          <p:nvPicPr>
            <p:cNvPr id="8" name="Picture 7" descr="A person wearing glasses and a suit&#10;&#10;Description automatically generated with medium confidence">
              <a:extLst>
                <a:ext uri="{FF2B5EF4-FFF2-40B4-BE49-F238E27FC236}">
                  <a16:creationId xmlns:a16="http://schemas.microsoft.com/office/drawing/2014/main" id="{CE62AA11-0CF4-26AD-F593-0C8C05AEFEA0}"/>
                </a:ext>
              </a:extLst>
            </p:cNvPr>
            <p:cNvPicPr>
              <a:picLocks noChangeAspect="1"/>
            </p:cNvPicPr>
            <p:nvPr/>
          </p:nvPicPr>
          <p:blipFill rotWithShape="1">
            <a:blip r:embed="rId4" cstate="screen">
              <a:grayscl/>
              <a:extLst>
                <a:ext uri="{28A0092B-C50C-407E-A947-70E740481C1C}">
                  <a14:useLocalDpi xmlns:a14="http://schemas.microsoft.com/office/drawing/2010/main"/>
                </a:ext>
              </a:extLst>
            </a:blip>
            <a:srcRect/>
            <a:stretch/>
          </p:blipFill>
          <p:spPr>
            <a:xfrm>
              <a:off x="6161695" y="3940476"/>
              <a:ext cx="647774" cy="978322"/>
            </a:xfrm>
            <a:prstGeom prst="rect">
              <a:avLst/>
            </a:prstGeom>
            <a:grpFill/>
          </p:spPr>
        </p:pic>
        <p:grpSp>
          <p:nvGrpSpPr>
            <p:cNvPr id="9" name="Group 8">
              <a:extLst>
                <a:ext uri="{FF2B5EF4-FFF2-40B4-BE49-F238E27FC236}">
                  <a16:creationId xmlns:a16="http://schemas.microsoft.com/office/drawing/2014/main" id="{979116CA-167D-47D4-95E7-8C5AA4D1DD7C}"/>
                </a:ext>
              </a:extLst>
            </p:cNvPr>
            <p:cNvGrpSpPr/>
            <p:nvPr/>
          </p:nvGrpSpPr>
          <p:grpSpPr>
            <a:xfrm>
              <a:off x="7031810" y="1188258"/>
              <a:ext cx="1995780" cy="523488"/>
              <a:chOff x="7170384" y="1241556"/>
              <a:chExt cx="1995780" cy="523488"/>
            </a:xfrm>
            <a:grpFill/>
          </p:grpSpPr>
          <p:sp>
            <p:nvSpPr>
              <p:cNvPr id="26" name="Freeform 204">
                <a:extLst>
                  <a:ext uri="{FF2B5EF4-FFF2-40B4-BE49-F238E27FC236}">
                    <a16:creationId xmlns:a16="http://schemas.microsoft.com/office/drawing/2014/main" id="{0B930807-876A-021E-EA70-96679FC92242}"/>
                  </a:ext>
                </a:extLst>
              </p:cNvPr>
              <p:cNvSpPr>
                <a:spLocks/>
              </p:cNvSpPr>
              <p:nvPr/>
            </p:nvSpPr>
            <p:spPr bwMode="auto">
              <a:xfrm>
                <a:off x="7170387" y="1241556"/>
                <a:ext cx="199577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27" name="Rectangle 205">
                <a:extLst>
                  <a:ext uri="{FF2B5EF4-FFF2-40B4-BE49-F238E27FC236}">
                    <a16:creationId xmlns:a16="http://schemas.microsoft.com/office/drawing/2014/main" id="{B6F696AA-57FD-FC25-173A-3045A5128A74}"/>
                  </a:ext>
                </a:extLst>
              </p:cNvPr>
              <p:cNvSpPr>
                <a:spLocks noChangeArrowheads="1"/>
              </p:cNvSpPr>
              <p:nvPr/>
            </p:nvSpPr>
            <p:spPr bwMode="auto">
              <a:xfrm>
                <a:off x="7170384" y="1267853"/>
                <a:ext cx="1995777" cy="3385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85800"/>
                <a:r>
                  <a:rPr lang="es-ES" altLang="en-US" sz="825" dirty="0">
                    <a:solidFill>
                      <a:schemeClr val="bg1"/>
                    </a:solidFill>
                    <a:latin typeface="+mn-lt"/>
                  </a:rPr>
                  <a:t>Gestora de transferencia de conocimientos</a:t>
                </a:r>
                <a:endParaRPr lang="en-US" altLang="en-US" sz="825" dirty="0">
                  <a:solidFill>
                    <a:schemeClr val="bg1"/>
                  </a:solidFill>
                  <a:latin typeface="+mn-lt"/>
                </a:endParaRPr>
              </a:p>
            </p:txBody>
          </p:sp>
          <p:sp>
            <p:nvSpPr>
              <p:cNvPr id="28" name="Rectangle 206">
                <a:extLst>
                  <a:ext uri="{FF2B5EF4-FFF2-40B4-BE49-F238E27FC236}">
                    <a16:creationId xmlns:a16="http://schemas.microsoft.com/office/drawing/2014/main" id="{54A9E6BB-9B59-5496-C3E9-F4A611CC989B}"/>
                  </a:ext>
                </a:extLst>
              </p:cNvPr>
              <p:cNvSpPr>
                <a:spLocks noChangeArrowheads="1"/>
              </p:cNvSpPr>
              <p:nvPr/>
            </p:nvSpPr>
            <p:spPr bwMode="auto">
              <a:xfrm>
                <a:off x="7482187" y="1580379"/>
                <a:ext cx="1372169" cy="184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sz="900" b="1" dirty="0">
                    <a:solidFill>
                      <a:schemeClr val="bg1"/>
                    </a:solidFill>
                    <a:latin typeface="+mn-lt"/>
                    <a:cs typeface="Arial"/>
                  </a:rPr>
                  <a:t>Margherita Sforza</a:t>
                </a:r>
                <a:endParaRPr lang="en-US" sz="900" dirty="0">
                  <a:solidFill>
                    <a:schemeClr val="bg1"/>
                  </a:solidFill>
                  <a:cs typeface="Arial"/>
                </a:endParaRPr>
              </a:p>
            </p:txBody>
          </p:sp>
        </p:grpSp>
        <p:grpSp>
          <p:nvGrpSpPr>
            <p:cNvPr id="10" name="Group 9">
              <a:extLst>
                <a:ext uri="{FF2B5EF4-FFF2-40B4-BE49-F238E27FC236}">
                  <a16:creationId xmlns:a16="http://schemas.microsoft.com/office/drawing/2014/main" id="{62EEB13C-74BD-3AE8-1CD0-47404CE90CA3}"/>
                </a:ext>
              </a:extLst>
            </p:cNvPr>
            <p:cNvGrpSpPr/>
            <p:nvPr/>
          </p:nvGrpSpPr>
          <p:grpSpPr>
            <a:xfrm>
              <a:off x="7031813" y="2132710"/>
              <a:ext cx="1995777" cy="523488"/>
              <a:chOff x="7170387" y="2186008"/>
              <a:chExt cx="1995777" cy="523488"/>
            </a:xfrm>
            <a:grpFill/>
          </p:grpSpPr>
          <p:sp>
            <p:nvSpPr>
              <p:cNvPr id="23" name="Freeform 204">
                <a:extLst>
                  <a:ext uri="{FF2B5EF4-FFF2-40B4-BE49-F238E27FC236}">
                    <a16:creationId xmlns:a16="http://schemas.microsoft.com/office/drawing/2014/main" id="{ADEAA6D2-3B95-B648-3467-8E9CD016EC72}"/>
                  </a:ext>
                </a:extLst>
              </p:cNvPr>
              <p:cNvSpPr>
                <a:spLocks/>
              </p:cNvSpPr>
              <p:nvPr/>
            </p:nvSpPr>
            <p:spPr bwMode="auto">
              <a:xfrm>
                <a:off x="7170387" y="2186008"/>
                <a:ext cx="199577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24" name="Rectangle 205">
                <a:extLst>
                  <a:ext uri="{FF2B5EF4-FFF2-40B4-BE49-F238E27FC236}">
                    <a16:creationId xmlns:a16="http://schemas.microsoft.com/office/drawing/2014/main" id="{5D16A528-9D61-C4D8-F64A-B1D3CD88FC0F}"/>
                  </a:ext>
                </a:extLst>
              </p:cNvPr>
              <p:cNvSpPr>
                <a:spLocks noChangeArrowheads="1"/>
              </p:cNvSpPr>
              <p:nvPr/>
            </p:nvSpPr>
            <p:spPr bwMode="auto">
              <a:xfrm>
                <a:off x="7288415" y="2261539"/>
                <a:ext cx="1808188" cy="1692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85800"/>
                <a:r>
                  <a:rPr lang="en-US" altLang="en-US" sz="825" dirty="0" err="1">
                    <a:solidFill>
                      <a:schemeClr val="bg1"/>
                    </a:solidFill>
                    <a:latin typeface="+mn-lt"/>
                  </a:rPr>
                  <a:t>Gestora</a:t>
                </a:r>
                <a:r>
                  <a:rPr lang="en-US" altLang="en-US" sz="825" dirty="0">
                    <a:solidFill>
                      <a:schemeClr val="bg1"/>
                    </a:solidFill>
                    <a:latin typeface="+mn-lt"/>
                  </a:rPr>
                  <a:t> de </a:t>
                </a:r>
                <a:r>
                  <a:rPr lang="en-US" altLang="en-US" sz="825" dirty="0" err="1">
                    <a:solidFill>
                      <a:schemeClr val="bg1"/>
                    </a:solidFill>
                    <a:latin typeface="+mn-lt"/>
                  </a:rPr>
                  <a:t>buenas</a:t>
                </a:r>
                <a:r>
                  <a:rPr lang="en-US" altLang="en-US" sz="825" dirty="0">
                    <a:solidFill>
                      <a:schemeClr val="bg1"/>
                    </a:solidFill>
                    <a:latin typeface="+mn-lt"/>
                  </a:rPr>
                  <a:t> </a:t>
                </a:r>
                <a:r>
                  <a:rPr lang="en-US" altLang="en-US" sz="825" dirty="0" err="1">
                    <a:solidFill>
                      <a:schemeClr val="bg1"/>
                    </a:solidFill>
                    <a:latin typeface="+mn-lt"/>
                  </a:rPr>
                  <a:t>prácticas</a:t>
                </a:r>
                <a:endParaRPr lang="en-US" altLang="en-US" sz="825" dirty="0">
                  <a:solidFill>
                    <a:schemeClr val="bg1"/>
                  </a:solidFill>
                  <a:latin typeface="+mn-lt"/>
                </a:endParaRPr>
              </a:p>
            </p:txBody>
          </p:sp>
          <p:sp>
            <p:nvSpPr>
              <p:cNvPr id="25" name="Rectangle 206">
                <a:extLst>
                  <a:ext uri="{FF2B5EF4-FFF2-40B4-BE49-F238E27FC236}">
                    <a16:creationId xmlns:a16="http://schemas.microsoft.com/office/drawing/2014/main" id="{F1F016C3-AF2D-635E-145A-63200E9DB874}"/>
                  </a:ext>
                </a:extLst>
              </p:cNvPr>
              <p:cNvSpPr>
                <a:spLocks noChangeArrowheads="1"/>
              </p:cNvSpPr>
              <p:nvPr/>
            </p:nvSpPr>
            <p:spPr bwMode="auto">
              <a:xfrm>
                <a:off x="7455420" y="2518937"/>
                <a:ext cx="1107142" cy="1692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85800"/>
                <a:r>
                  <a:rPr lang="en-US" altLang="en-US" sz="825" b="1" dirty="0">
                    <a:solidFill>
                      <a:schemeClr val="bg1"/>
                    </a:solidFill>
                    <a:latin typeface="+mn-lt"/>
                  </a:rPr>
                  <a:t>Marilia </a:t>
                </a:r>
                <a:r>
                  <a:rPr lang="en-US" altLang="en-US" sz="825" b="1" dirty="0" err="1">
                    <a:solidFill>
                      <a:schemeClr val="bg1"/>
                    </a:solidFill>
                    <a:latin typeface="+mn-lt"/>
                  </a:rPr>
                  <a:t>Parissaki</a:t>
                </a:r>
                <a:endParaRPr lang="en-US" altLang="en-US" sz="825" b="1" dirty="0">
                  <a:solidFill>
                    <a:schemeClr val="bg1"/>
                  </a:solidFill>
                  <a:latin typeface="+mn-lt"/>
                </a:endParaRPr>
              </a:p>
            </p:txBody>
          </p:sp>
        </p:grpSp>
        <p:grpSp>
          <p:nvGrpSpPr>
            <p:cNvPr id="11" name="Group 10">
              <a:extLst>
                <a:ext uri="{FF2B5EF4-FFF2-40B4-BE49-F238E27FC236}">
                  <a16:creationId xmlns:a16="http://schemas.microsoft.com/office/drawing/2014/main" id="{A7BCC10E-8AEE-B9CB-10E5-2C657652296D}"/>
                </a:ext>
              </a:extLst>
            </p:cNvPr>
            <p:cNvGrpSpPr/>
            <p:nvPr/>
          </p:nvGrpSpPr>
          <p:grpSpPr>
            <a:xfrm>
              <a:off x="7031813" y="3158190"/>
              <a:ext cx="1995777" cy="523488"/>
              <a:chOff x="7170387" y="3211488"/>
              <a:chExt cx="1995777" cy="523488"/>
            </a:xfrm>
            <a:grpFill/>
          </p:grpSpPr>
          <p:sp>
            <p:nvSpPr>
              <p:cNvPr id="20" name="Freeform 204">
                <a:extLst>
                  <a:ext uri="{FF2B5EF4-FFF2-40B4-BE49-F238E27FC236}">
                    <a16:creationId xmlns:a16="http://schemas.microsoft.com/office/drawing/2014/main" id="{BB25F925-B9EA-E86C-85F4-80AA88999CDC}"/>
                  </a:ext>
                </a:extLst>
              </p:cNvPr>
              <p:cNvSpPr>
                <a:spLocks/>
              </p:cNvSpPr>
              <p:nvPr/>
            </p:nvSpPr>
            <p:spPr bwMode="auto">
              <a:xfrm>
                <a:off x="7170387" y="3211488"/>
                <a:ext cx="199577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825" b="1">
                  <a:solidFill>
                    <a:schemeClr val="bg1"/>
                  </a:solidFill>
                </a:endParaRPr>
              </a:p>
            </p:txBody>
          </p:sp>
          <p:sp>
            <p:nvSpPr>
              <p:cNvPr id="21" name="Rectangle 205">
                <a:extLst>
                  <a:ext uri="{FF2B5EF4-FFF2-40B4-BE49-F238E27FC236}">
                    <a16:creationId xmlns:a16="http://schemas.microsoft.com/office/drawing/2014/main" id="{31E2BBFC-3574-327D-B12A-D1276A4327E2}"/>
                  </a:ext>
                </a:extLst>
              </p:cNvPr>
              <p:cNvSpPr>
                <a:spLocks noChangeArrowheads="1"/>
              </p:cNvSpPr>
              <p:nvPr/>
            </p:nvSpPr>
            <p:spPr bwMode="auto">
              <a:xfrm>
                <a:off x="7237259" y="3290333"/>
                <a:ext cx="1842385" cy="161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85800"/>
                <a:r>
                  <a:rPr lang="en-US" altLang="en-US" sz="788" dirty="0" err="1">
                    <a:solidFill>
                      <a:schemeClr val="bg1"/>
                    </a:solidFill>
                    <a:latin typeface="+mn-lt"/>
                  </a:rPr>
                  <a:t>Responsable</a:t>
                </a:r>
                <a:r>
                  <a:rPr lang="en-US" altLang="en-US" sz="788" dirty="0">
                    <a:solidFill>
                      <a:schemeClr val="bg1"/>
                    </a:solidFill>
                    <a:latin typeface="+mn-lt"/>
                  </a:rPr>
                  <a:t> de </a:t>
                </a:r>
                <a:r>
                  <a:rPr lang="en-US" altLang="en-US" sz="788" dirty="0" err="1">
                    <a:solidFill>
                      <a:schemeClr val="bg1"/>
                    </a:solidFill>
                    <a:latin typeface="+mn-lt"/>
                  </a:rPr>
                  <a:t>comunicación</a:t>
                </a:r>
                <a:endParaRPr lang="en-US" altLang="en-US" sz="788" dirty="0">
                  <a:solidFill>
                    <a:schemeClr val="bg1"/>
                  </a:solidFill>
                  <a:latin typeface="+mn-lt"/>
                </a:endParaRPr>
              </a:p>
            </p:txBody>
          </p:sp>
          <p:sp>
            <p:nvSpPr>
              <p:cNvPr id="22" name="Rectangle 206">
                <a:extLst>
                  <a:ext uri="{FF2B5EF4-FFF2-40B4-BE49-F238E27FC236}">
                    <a16:creationId xmlns:a16="http://schemas.microsoft.com/office/drawing/2014/main" id="{F4D17F2E-ADC8-831D-8C5A-3656EE2C7CC4}"/>
                  </a:ext>
                </a:extLst>
              </p:cNvPr>
              <p:cNvSpPr>
                <a:spLocks noChangeArrowheads="1"/>
              </p:cNvSpPr>
              <p:nvPr/>
            </p:nvSpPr>
            <p:spPr bwMode="auto">
              <a:xfrm>
                <a:off x="7654878" y="3475000"/>
                <a:ext cx="914780" cy="184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Brigit Zomer</a:t>
                </a:r>
              </a:p>
            </p:txBody>
          </p:sp>
        </p:grpSp>
        <p:grpSp>
          <p:nvGrpSpPr>
            <p:cNvPr id="12" name="Group 11">
              <a:extLst>
                <a:ext uri="{FF2B5EF4-FFF2-40B4-BE49-F238E27FC236}">
                  <a16:creationId xmlns:a16="http://schemas.microsoft.com/office/drawing/2014/main" id="{AF1CE5CC-9A02-8A27-B757-75A4E42C0780}"/>
                </a:ext>
              </a:extLst>
            </p:cNvPr>
            <p:cNvGrpSpPr/>
            <p:nvPr/>
          </p:nvGrpSpPr>
          <p:grpSpPr>
            <a:xfrm>
              <a:off x="7031813" y="5201235"/>
              <a:ext cx="2023642" cy="559565"/>
              <a:chOff x="7170387" y="5254533"/>
              <a:chExt cx="2023642" cy="559565"/>
            </a:xfrm>
            <a:grpFill/>
          </p:grpSpPr>
          <p:sp>
            <p:nvSpPr>
              <p:cNvPr id="17" name="Freeform 204">
                <a:extLst>
                  <a:ext uri="{FF2B5EF4-FFF2-40B4-BE49-F238E27FC236}">
                    <a16:creationId xmlns:a16="http://schemas.microsoft.com/office/drawing/2014/main" id="{76B8A51A-447E-F892-20EB-B0F6C813E72A}"/>
                  </a:ext>
                </a:extLst>
              </p:cNvPr>
              <p:cNvSpPr>
                <a:spLocks/>
              </p:cNvSpPr>
              <p:nvPr/>
            </p:nvSpPr>
            <p:spPr bwMode="auto">
              <a:xfrm>
                <a:off x="7170387" y="5254533"/>
                <a:ext cx="199577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18" name="Rectangle 205">
                <a:extLst>
                  <a:ext uri="{FF2B5EF4-FFF2-40B4-BE49-F238E27FC236}">
                    <a16:creationId xmlns:a16="http://schemas.microsoft.com/office/drawing/2014/main" id="{CDE2B058-63E2-4D8A-B9A6-BEE565E06A57}"/>
                  </a:ext>
                </a:extLst>
              </p:cNvPr>
              <p:cNvSpPr>
                <a:spLocks noChangeArrowheads="1"/>
              </p:cNvSpPr>
              <p:nvPr/>
            </p:nvSpPr>
            <p:spPr bwMode="auto">
              <a:xfrm>
                <a:off x="7198251" y="5329554"/>
                <a:ext cx="1995778" cy="3233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85800"/>
                <a:r>
                  <a:rPr lang="es-ES" altLang="en-US" sz="788" dirty="0">
                    <a:solidFill>
                      <a:schemeClr val="bg1"/>
                    </a:solidFill>
                    <a:latin typeface="+mn-lt"/>
                  </a:rPr>
                  <a:t>Responsable de desarrollo de capacidades</a:t>
                </a:r>
                <a:endParaRPr lang="en-US" altLang="en-US" sz="788" dirty="0">
                  <a:solidFill>
                    <a:schemeClr val="bg1"/>
                  </a:solidFill>
                  <a:latin typeface="+mn-lt"/>
                </a:endParaRPr>
              </a:p>
            </p:txBody>
          </p:sp>
          <p:sp>
            <p:nvSpPr>
              <p:cNvPr id="19" name="Rectangle 206">
                <a:extLst>
                  <a:ext uri="{FF2B5EF4-FFF2-40B4-BE49-F238E27FC236}">
                    <a16:creationId xmlns:a16="http://schemas.microsoft.com/office/drawing/2014/main" id="{404EC538-EC10-3F77-889E-7AA41A80ADB4}"/>
                  </a:ext>
                </a:extLst>
              </p:cNvPr>
              <p:cNvSpPr>
                <a:spLocks noChangeArrowheads="1"/>
              </p:cNvSpPr>
              <p:nvPr/>
            </p:nvSpPr>
            <p:spPr bwMode="auto">
              <a:xfrm>
                <a:off x="7679687" y="5629433"/>
                <a:ext cx="957526" cy="184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dirty="0">
                    <a:solidFill>
                      <a:schemeClr val="bg1"/>
                    </a:solidFill>
                    <a:latin typeface="+mn-lt"/>
                  </a:rPr>
                  <a:t>Filip </a:t>
                </a:r>
                <a:r>
                  <a:rPr lang="en-US" altLang="en-US" sz="900" b="1" dirty="0" err="1">
                    <a:solidFill>
                      <a:schemeClr val="bg1"/>
                    </a:solidFill>
                    <a:latin typeface="+mn-lt"/>
                  </a:rPr>
                  <a:t>Štefanić</a:t>
                </a:r>
                <a:endParaRPr lang="en-US" altLang="en-US" sz="900" b="1" dirty="0">
                  <a:solidFill>
                    <a:schemeClr val="bg1"/>
                  </a:solidFill>
                  <a:latin typeface="+mn-lt"/>
                </a:endParaRPr>
              </a:p>
            </p:txBody>
          </p:sp>
        </p:grpSp>
        <p:grpSp>
          <p:nvGrpSpPr>
            <p:cNvPr id="13" name="Group 12">
              <a:extLst>
                <a:ext uri="{FF2B5EF4-FFF2-40B4-BE49-F238E27FC236}">
                  <a16:creationId xmlns:a16="http://schemas.microsoft.com/office/drawing/2014/main" id="{0585382B-2F5C-9C2A-5D0C-9BCEF58B28A4}"/>
                </a:ext>
              </a:extLst>
            </p:cNvPr>
            <p:cNvGrpSpPr/>
            <p:nvPr/>
          </p:nvGrpSpPr>
          <p:grpSpPr>
            <a:xfrm>
              <a:off x="7031813" y="4167893"/>
              <a:ext cx="1995777" cy="523488"/>
              <a:chOff x="7170387" y="4221191"/>
              <a:chExt cx="1995777" cy="523488"/>
            </a:xfrm>
            <a:grpFill/>
          </p:grpSpPr>
          <p:sp>
            <p:nvSpPr>
              <p:cNvPr id="14" name="Freeform 204">
                <a:extLst>
                  <a:ext uri="{FF2B5EF4-FFF2-40B4-BE49-F238E27FC236}">
                    <a16:creationId xmlns:a16="http://schemas.microsoft.com/office/drawing/2014/main" id="{CBE9F2C7-CBF5-EA73-7EE4-C8592BC7EAFF}"/>
                  </a:ext>
                </a:extLst>
              </p:cNvPr>
              <p:cNvSpPr>
                <a:spLocks/>
              </p:cNvSpPr>
              <p:nvPr/>
            </p:nvSpPr>
            <p:spPr bwMode="auto">
              <a:xfrm>
                <a:off x="7170387" y="4221191"/>
                <a:ext cx="199577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15" name="Rectangle 205">
                <a:extLst>
                  <a:ext uri="{FF2B5EF4-FFF2-40B4-BE49-F238E27FC236}">
                    <a16:creationId xmlns:a16="http://schemas.microsoft.com/office/drawing/2014/main" id="{56BE3720-CE2A-155E-78B6-1C8357C4BBC1}"/>
                  </a:ext>
                </a:extLst>
              </p:cNvPr>
              <p:cNvSpPr>
                <a:spLocks noChangeArrowheads="1"/>
              </p:cNvSpPr>
              <p:nvPr/>
            </p:nvSpPr>
            <p:spPr bwMode="auto">
              <a:xfrm>
                <a:off x="7271306" y="4274022"/>
                <a:ext cx="1842385" cy="161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788" dirty="0" err="1">
                    <a:solidFill>
                      <a:schemeClr val="bg1"/>
                    </a:solidFill>
                    <a:latin typeface="+mn-lt"/>
                  </a:rPr>
                  <a:t>Responsable</a:t>
                </a:r>
                <a:r>
                  <a:rPr lang="en-US" altLang="en-US" sz="788" dirty="0">
                    <a:solidFill>
                      <a:schemeClr val="bg1"/>
                    </a:solidFill>
                    <a:latin typeface="+mn-lt"/>
                  </a:rPr>
                  <a:t> de </a:t>
                </a:r>
                <a:r>
                  <a:rPr lang="en-US" altLang="en-US" sz="788" dirty="0" err="1">
                    <a:solidFill>
                      <a:schemeClr val="bg1"/>
                    </a:solidFill>
                    <a:latin typeface="+mn-lt"/>
                  </a:rPr>
                  <a:t>comunicación</a:t>
                </a:r>
                <a:endParaRPr lang="en-US" altLang="en-US" sz="788" dirty="0">
                  <a:solidFill>
                    <a:schemeClr val="bg1"/>
                  </a:solidFill>
                  <a:latin typeface="+mn-lt"/>
                </a:endParaRPr>
              </a:p>
            </p:txBody>
          </p:sp>
          <p:sp>
            <p:nvSpPr>
              <p:cNvPr id="16" name="Rectangle 206">
                <a:extLst>
                  <a:ext uri="{FF2B5EF4-FFF2-40B4-BE49-F238E27FC236}">
                    <a16:creationId xmlns:a16="http://schemas.microsoft.com/office/drawing/2014/main" id="{C7DE882D-610A-AE9E-215A-081F4A108C24}"/>
                  </a:ext>
                </a:extLst>
              </p:cNvPr>
              <p:cNvSpPr>
                <a:spLocks noChangeArrowheads="1"/>
              </p:cNvSpPr>
              <p:nvPr/>
            </p:nvSpPr>
            <p:spPr bwMode="auto">
              <a:xfrm>
                <a:off x="7700550" y="4475548"/>
                <a:ext cx="991724" cy="184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Jules Vincent</a:t>
                </a:r>
              </a:p>
            </p:txBody>
          </p:sp>
        </p:grpSp>
      </p:grpSp>
      <p:grpSp>
        <p:nvGrpSpPr>
          <p:cNvPr id="30" name="Group 29">
            <a:extLst>
              <a:ext uri="{FF2B5EF4-FFF2-40B4-BE49-F238E27FC236}">
                <a16:creationId xmlns:a16="http://schemas.microsoft.com/office/drawing/2014/main" id="{8BB7E666-7C2F-8AB7-B25B-2C2ADB4985E8}"/>
              </a:ext>
            </a:extLst>
          </p:cNvPr>
          <p:cNvGrpSpPr/>
          <p:nvPr/>
        </p:nvGrpSpPr>
        <p:grpSpPr>
          <a:xfrm>
            <a:off x="3363312" y="1415641"/>
            <a:ext cx="1417055" cy="392616"/>
            <a:chOff x="4279895" y="1179410"/>
            <a:chExt cx="1889406" cy="523488"/>
          </a:xfrm>
        </p:grpSpPr>
        <p:sp>
          <p:nvSpPr>
            <p:cNvPr id="52" name="Freeform 204">
              <a:extLst>
                <a:ext uri="{FF2B5EF4-FFF2-40B4-BE49-F238E27FC236}">
                  <a16:creationId xmlns:a16="http://schemas.microsoft.com/office/drawing/2014/main" id="{6A4D2690-26DE-1DFC-C981-C348D3D84C8C}"/>
                </a:ext>
              </a:extLst>
            </p:cNvPr>
            <p:cNvSpPr>
              <a:spLocks/>
            </p:cNvSpPr>
            <p:nvPr/>
          </p:nvSpPr>
          <p:spPr bwMode="auto">
            <a:xfrm>
              <a:off x="4287240" y="1179410"/>
              <a:ext cx="187375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53" name="Rectangle 205">
              <a:extLst>
                <a:ext uri="{FF2B5EF4-FFF2-40B4-BE49-F238E27FC236}">
                  <a16:creationId xmlns:a16="http://schemas.microsoft.com/office/drawing/2014/main" id="{9EEF8209-CB2A-3EA8-EF1E-D45AE9F332E1}"/>
                </a:ext>
              </a:extLst>
            </p:cNvPr>
            <p:cNvSpPr>
              <a:spLocks noChangeArrowheads="1"/>
            </p:cNvSpPr>
            <p:nvPr/>
          </p:nvSpPr>
          <p:spPr bwMode="auto">
            <a:xfrm>
              <a:off x="4279895" y="1242307"/>
              <a:ext cx="1889406"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dirty="0" err="1">
                  <a:solidFill>
                    <a:schemeClr val="bg1"/>
                  </a:solidFill>
                  <a:latin typeface="+mn-lt"/>
                </a:rPr>
                <a:t>Responsable</a:t>
              </a:r>
              <a:r>
                <a:rPr lang="en-US" altLang="en-US" sz="900" dirty="0">
                  <a:solidFill>
                    <a:schemeClr val="bg1"/>
                  </a:solidFill>
                  <a:latin typeface="+mn-lt"/>
                </a:rPr>
                <a:t> de </a:t>
              </a:r>
              <a:r>
                <a:rPr lang="en-US" altLang="en-US" sz="900" dirty="0" err="1">
                  <a:solidFill>
                    <a:schemeClr val="bg1"/>
                  </a:solidFill>
                  <a:latin typeface="+mn-lt"/>
                </a:rPr>
                <a:t>evaluación</a:t>
              </a:r>
              <a:endParaRPr lang="en-US" altLang="en-US" sz="900" dirty="0">
                <a:solidFill>
                  <a:schemeClr val="bg1"/>
                </a:solidFill>
                <a:latin typeface="+mn-lt"/>
              </a:endParaRPr>
            </a:p>
          </p:txBody>
        </p:sp>
        <p:sp>
          <p:nvSpPr>
            <p:cNvPr id="54" name="Rectangle 206">
              <a:extLst>
                <a:ext uri="{FF2B5EF4-FFF2-40B4-BE49-F238E27FC236}">
                  <a16:creationId xmlns:a16="http://schemas.microsoft.com/office/drawing/2014/main" id="{9F2A9F11-573D-96D1-6579-219787A50CB2}"/>
                </a:ext>
              </a:extLst>
            </p:cNvPr>
            <p:cNvSpPr>
              <a:spLocks noChangeArrowheads="1"/>
            </p:cNvSpPr>
            <p:nvPr/>
          </p:nvSpPr>
          <p:spPr bwMode="auto">
            <a:xfrm>
              <a:off x="4730008" y="1304485"/>
              <a:ext cx="938292" cy="340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br>
                <a:rPr lang="lv-LV" sz="830" b="1">
                  <a:solidFill>
                    <a:schemeClr val="bg1"/>
                  </a:solidFill>
                  <a:hlinkClick r:id="rId5">
                    <a:extLst>
                      <a:ext uri="{A12FA001-AC4F-418D-AE19-62706E023703}">
                        <ahyp:hlinkClr xmlns:ahyp="http://schemas.microsoft.com/office/drawing/2018/hyperlinkcolor" val="tx"/>
                      </a:ext>
                    </a:extLst>
                  </a:hlinkClick>
                </a:rPr>
              </a:br>
              <a:r>
                <a:rPr lang="lv-LV" sz="830" b="1">
                  <a:solidFill>
                    <a:schemeClr val="bg1"/>
                  </a:solidFill>
                </a:rPr>
                <a:t>Valdis Kudiņš</a:t>
              </a:r>
              <a:endParaRPr lang="lv-LV" sz="830" b="1">
                <a:solidFill>
                  <a:schemeClr val="bg1"/>
                </a:solidFill>
                <a:hlinkClick r:id="rId5">
                  <a:extLst>
                    <a:ext uri="{A12FA001-AC4F-418D-AE19-62706E023703}">
                      <ahyp:hlinkClr xmlns:ahyp="http://schemas.microsoft.com/office/drawing/2018/hyperlinkcolor" val="tx"/>
                    </a:ext>
                  </a:extLst>
                </a:hlinkClick>
              </a:endParaRPr>
            </a:p>
          </p:txBody>
        </p:sp>
      </p:grpSp>
      <p:pic>
        <p:nvPicPr>
          <p:cNvPr id="31" name="Picture 30" descr="A person smiling for the camera&#10;&#10;Description automatically generated with medium confidence">
            <a:extLst>
              <a:ext uri="{FF2B5EF4-FFF2-40B4-BE49-F238E27FC236}">
                <a16:creationId xmlns:a16="http://schemas.microsoft.com/office/drawing/2014/main" id="{A595320B-5C6D-6BBD-D7B9-8C738D999CD6}"/>
              </a:ext>
            </a:extLst>
          </p:cNvPr>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2717531" y="1958875"/>
            <a:ext cx="487762" cy="730526"/>
          </a:xfrm>
          <a:prstGeom prst="rect">
            <a:avLst/>
          </a:prstGeom>
        </p:spPr>
      </p:pic>
      <p:pic>
        <p:nvPicPr>
          <p:cNvPr id="32" name="Picture 31" descr="A person wearing glasses&#10;&#10;Description automatically generated with medium confidence">
            <a:extLst>
              <a:ext uri="{FF2B5EF4-FFF2-40B4-BE49-F238E27FC236}">
                <a16:creationId xmlns:a16="http://schemas.microsoft.com/office/drawing/2014/main" id="{856D1176-36D1-B492-1A10-B41C60DACA9A}"/>
              </a:ext>
            </a:extLst>
          </p:cNvPr>
          <p:cNvPicPr>
            <a:picLocks noChangeAspect="1"/>
          </p:cNvPicPr>
          <p:nvPr/>
        </p:nvPicPr>
        <p:blipFill rotWithShape="1">
          <a:blip r:embed="rId7" cstate="screen">
            <a:grayscl/>
            <a:extLst>
              <a:ext uri="{28A0092B-C50C-407E-A947-70E740481C1C}">
                <a14:useLocalDpi xmlns:a14="http://schemas.microsoft.com/office/drawing/2010/main"/>
              </a:ext>
            </a:extLst>
          </a:blip>
          <a:srcRect/>
          <a:stretch/>
        </p:blipFill>
        <p:spPr>
          <a:xfrm>
            <a:off x="2717531" y="4317713"/>
            <a:ext cx="487762" cy="733742"/>
          </a:xfrm>
          <a:prstGeom prst="rect">
            <a:avLst/>
          </a:prstGeom>
        </p:spPr>
      </p:pic>
      <p:pic>
        <p:nvPicPr>
          <p:cNvPr id="33" name="Picture 32" descr="A person smiling for the camera&#10;&#10;Description automatically generated with medium confidence">
            <a:extLst>
              <a:ext uri="{FF2B5EF4-FFF2-40B4-BE49-F238E27FC236}">
                <a16:creationId xmlns:a16="http://schemas.microsoft.com/office/drawing/2014/main" id="{F39EFBC6-A170-E2CC-74A7-51DAA4A55209}"/>
              </a:ext>
            </a:extLst>
          </p:cNvPr>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2717531" y="1205105"/>
            <a:ext cx="487761" cy="733742"/>
          </a:xfrm>
          <a:prstGeom prst="rect">
            <a:avLst/>
          </a:prstGeom>
        </p:spPr>
      </p:pic>
      <p:pic>
        <p:nvPicPr>
          <p:cNvPr id="34" name="Picture 33" descr="A person wearing glasses&#10;&#10;Description automatically generated with medium confidence">
            <a:extLst>
              <a:ext uri="{FF2B5EF4-FFF2-40B4-BE49-F238E27FC236}">
                <a16:creationId xmlns:a16="http://schemas.microsoft.com/office/drawing/2014/main" id="{CD19E23C-D222-E4EE-1F2F-D21B4A7CCCC7}"/>
              </a:ext>
            </a:extLst>
          </p:cNvPr>
          <p:cNvPicPr>
            <a:picLocks noChangeAspect="1"/>
          </p:cNvPicPr>
          <p:nvPr/>
        </p:nvPicPr>
        <p:blipFill rotWithShape="1">
          <a:blip r:embed="rId9" cstate="screen">
            <a:grayscl/>
            <a:extLst>
              <a:ext uri="{28A0092B-C50C-407E-A947-70E740481C1C}">
                <a14:useLocalDpi xmlns:a14="http://schemas.microsoft.com/office/drawing/2010/main"/>
              </a:ext>
            </a:extLst>
          </a:blip>
          <a:srcRect/>
          <a:stretch/>
        </p:blipFill>
        <p:spPr>
          <a:xfrm>
            <a:off x="2720832" y="2730771"/>
            <a:ext cx="481160" cy="730527"/>
          </a:xfrm>
          <a:prstGeom prst="rect">
            <a:avLst/>
          </a:prstGeom>
        </p:spPr>
      </p:pic>
      <p:grpSp>
        <p:nvGrpSpPr>
          <p:cNvPr id="35" name="Group 34">
            <a:extLst>
              <a:ext uri="{FF2B5EF4-FFF2-40B4-BE49-F238E27FC236}">
                <a16:creationId xmlns:a16="http://schemas.microsoft.com/office/drawing/2014/main" id="{C4DB6A0E-BE9C-A4E6-F8D5-20F78AD98D40}"/>
              </a:ext>
            </a:extLst>
          </p:cNvPr>
          <p:cNvGrpSpPr/>
          <p:nvPr/>
        </p:nvGrpSpPr>
        <p:grpSpPr>
          <a:xfrm>
            <a:off x="3364564" y="2127830"/>
            <a:ext cx="1417055" cy="392616"/>
            <a:chOff x="4284105" y="2182293"/>
            <a:chExt cx="1889406" cy="523488"/>
          </a:xfrm>
        </p:grpSpPr>
        <p:sp>
          <p:nvSpPr>
            <p:cNvPr id="49" name="Freeform 204">
              <a:extLst>
                <a:ext uri="{FF2B5EF4-FFF2-40B4-BE49-F238E27FC236}">
                  <a16:creationId xmlns:a16="http://schemas.microsoft.com/office/drawing/2014/main" id="{41CA2A93-87E8-2936-64D0-933569F7CA54}"/>
                </a:ext>
              </a:extLst>
            </p:cNvPr>
            <p:cNvSpPr>
              <a:spLocks/>
            </p:cNvSpPr>
            <p:nvPr/>
          </p:nvSpPr>
          <p:spPr bwMode="auto">
            <a:xfrm>
              <a:off x="4287240" y="2182293"/>
              <a:ext cx="187375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50" name="Rectangle 205">
              <a:extLst>
                <a:ext uri="{FF2B5EF4-FFF2-40B4-BE49-F238E27FC236}">
                  <a16:creationId xmlns:a16="http://schemas.microsoft.com/office/drawing/2014/main" id="{2CDECC75-FB1F-E97F-B212-A7BA61056846}"/>
                </a:ext>
              </a:extLst>
            </p:cNvPr>
            <p:cNvSpPr>
              <a:spLocks noChangeArrowheads="1"/>
            </p:cNvSpPr>
            <p:nvPr/>
          </p:nvSpPr>
          <p:spPr bwMode="auto">
            <a:xfrm>
              <a:off x="4284105" y="2232968"/>
              <a:ext cx="1889406"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dirty="0" err="1">
                  <a:solidFill>
                    <a:schemeClr val="bg1"/>
                  </a:solidFill>
                  <a:latin typeface="+mn-lt"/>
                </a:rPr>
                <a:t>Responsable</a:t>
              </a:r>
              <a:r>
                <a:rPr lang="en-US" altLang="en-US" sz="900" dirty="0">
                  <a:solidFill>
                    <a:schemeClr val="bg1"/>
                  </a:solidFill>
                  <a:latin typeface="+mn-lt"/>
                </a:rPr>
                <a:t> de </a:t>
              </a:r>
              <a:r>
                <a:rPr lang="en-US" altLang="en-US" sz="900" dirty="0" err="1">
                  <a:solidFill>
                    <a:schemeClr val="bg1"/>
                  </a:solidFill>
                  <a:latin typeface="+mn-lt"/>
                </a:rPr>
                <a:t>evaluación</a:t>
              </a:r>
              <a:endParaRPr lang="en-US" altLang="en-US" sz="900" dirty="0">
                <a:solidFill>
                  <a:schemeClr val="bg1"/>
                </a:solidFill>
                <a:latin typeface="+mn-lt"/>
              </a:endParaRPr>
            </a:p>
          </p:txBody>
        </p:sp>
        <p:sp>
          <p:nvSpPr>
            <p:cNvPr id="51" name="Rectangle 206">
              <a:extLst>
                <a:ext uri="{FF2B5EF4-FFF2-40B4-BE49-F238E27FC236}">
                  <a16:creationId xmlns:a16="http://schemas.microsoft.com/office/drawing/2014/main" id="{65617708-4790-9997-B4FE-16A134428DE2}"/>
                </a:ext>
              </a:extLst>
            </p:cNvPr>
            <p:cNvSpPr>
              <a:spLocks noChangeArrowheads="1"/>
            </p:cNvSpPr>
            <p:nvPr/>
          </p:nvSpPr>
          <p:spPr bwMode="auto">
            <a:xfrm>
              <a:off x="4563699" y="2470624"/>
              <a:ext cx="1196909"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Carina </a:t>
              </a:r>
              <a:r>
                <a:rPr lang="en-US" altLang="en-US" sz="900" b="1" err="1">
                  <a:solidFill>
                    <a:schemeClr val="bg1"/>
                  </a:solidFill>
                  <a:latin typeface="+mn-lt"/>
                </a:rPr>
                <a:t>Folkeson</a:t>
              </a:r>
              <a:endParaRPr lang="en-US" altLang="en-US" sz="900" b="1">
                <a:solidFill>
                  <a:schemeClr val="bg1"/>
                </a:solidFill>
                <a:latin typeface="+mn-lt"/>
              </a:endParaRPr>
            </a:p>
          </p:txBody>
        </p:sp>
      </p:grpSp>
      <p:grpSp>
        <p:nvGrpSpPr>
          <p:cNvPr id="36" name="Group 35">
            <a:extLst>
              <a:ext uri="{FF2B5EF4-FFF2-40B4-BE49-F238E27FC236}">
                <a16:creationId xmlns:a16="http://schemas.microsoft.com/office/drawing/2014/main" id="{652DC280-B956-4129-4D85-FFDD11499542}"/>
              </a:ext>
            </a:extLst>
          </p:cNvPr>
          <p:cNvGrpSpPr/>
          <p:nvPr/>
        </p:nvGrpSpPr>
        <p:grpSpPr>
          <a:xfrm>
            <a:off x="3380772" y="2892441"/>
            <a:ext cx="1565872" cy="392616"/>
            <a:chOff x="4305714" y="3201775"/>
            <a:chExt cx="2087828" cy="523488"/>
          </a:xfrm>
        </p:grpSpPr>
        <p:sp>
          <p:nvSpPr>
            <p:cNvPr id="46" name="Freeform 204">
              <a:extLst>
                <a:ext uri="{FF2B5EF4-FFF2-40B4-BE49-F238E27FC236}">
                  <a16:creationId xmlns:a16="http://schemas.microsoft.com/office/drawing/2014/main" id="{51F83D46-4761-A816-6B73-9B4E9BB93DAF}"/>
                </a:ext>
              </a:extLst>
            </p:cNvPr>
            <p:cNvSpPr>
              <a:spLocks/>
            </p:cNvSpPr>
            <p:nvPr/>
          </p:nvSpPr>
          <p:spPr bwMode="auto">
            <a:xfrm>
              <a:off x="4305714" y="3201775"/>
              <a:ext cx="1907917"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47" name="Rectangle 205">
              <a:extLst>
                <a:ext uri="{FF2B5EF4-FFF2-40B4-BE49-F238E27FC236}">
                  <a16:creationId xmlns:a16="http://schemas.microsoft.com/office/drawing/2014/main" id="{DF6933DC-2210-1840-34FF-FCFCE9E44127}"/>
                </a:ext>
              </a:extLst>
            </p:cNvPr>
            <p:cNvSpPr>
              <a:spLocks noChangeArrowheads="1"/>
            </p:cNvSpPr>
            <p:nvPr/>
          </p:nvSpPr>
          <p:spPr bwMode="auto">
            <a:xfrm>
              <a:off x="4317159" y="3273174"/>
              <a:ext cx="2076383"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dirty="0" err="1">
                  <a:solidFill>
                    <a:schemeClr val="bg1"/>
                  </a:solidFill>
                  <a:latin typeface="+mn-lt"/>
                </a:rPr>
                <a:t>Responsable</a:t>
              </a:r>
              <a:r>
                <a:rPr lang="en-US" altLang="en-US" sz="900" dirty="0">
                  <a:solidFill>
                    <a:schemeClr val="bg1"/>
                  </a:solidFill>
                  <a:latin typeface="+mn-lt"/>
                </a:rPr>
                <a:t> de </a:t>
              </a:r>
              <a:r>
                <a:rPr lang="en-US" altLang="en-US" sz="900" dirty="0" err="1">
                  <a:solidFill>
                    <a:schemeClr val="bg1"/>
                  </a:solidFill>
                  <a:latin typeface="+mn-lt"/>
                </a:rPr>
                <a:t>evaluación</a:t>
              </a:r>
              <a:endParaRPr lang="en-US" altLang="en-US" sz="900" dirty="0">
                <a:solidFill>
                  <a:schemeClr val="bg1"/>
                </a:solidFill>
                <a:latin typeface="+mn-lt"/>
              </a:endParaRPr>
            </a:p>
          </p:txBody>
        </p:sp>
        <p:sp>
          <p:nvSpPr>
            <p:cNvPr id="48" name="Rectangle 206">
              <a:extLst>
                <a:ext uri="{FF2B5EF4-FFF2-40B4-BE49-F238E27FC236}">
                  <a16:creationId xmlns:a16="http://schemas.microsoft.com/office/drawing/2014/main" id="{90646C57-4270-236D-7614-242BEF46486C}"/>
                </a:ext>
              </a:extLst>
            </p:cNvPr>
            <p:cNvSpPr>
              <a:spLocks noChangeArrowheads="1"/>
            </p:cNvSpPr>
            <p:nvPr/>
          </p:nvSpPr>
          <p:spPr bwMode="auto">
            <a:xfrm>
              <a:off x="4351365" y="3473232"/>
              <a:ext cx="1647888" cy="17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863" b="1">
                  <a:solidFill>
                    <a:schemeClr val="bg1"/>
                  </a:solidFill>
                  <a:latin typeface="+mn-lt"/>
                </a:rPr>
                <a:t>Costas </a:t>
              </a:r>
              <a:r>
                <a:rPr lang="en-US" altLang="en-US" sz="863" b="1" err="1">
                  <a:solidFill>
                    <a:schemeClr val="bg1"/>
                  </a:solidFill>
                  <a:latin typeface="+mn-lt"/>
                </a:rPr>
                <a:t>Apostolopoulos</a:t>
              </a:r>
              <a:endParaRPr lang="en-US" altLang="en-US" sz="863" b="1">
                <a:solidFill>
                  <a:schemeClr val="bg1"/>
                </a:solidFill>
                <a:latin typeface="+mn-lt"/>
              </a:endParaRPr>
            </a:p>
          </p:txBody>
        </p:sp>
      </p:grpSp>
      <p:grpSp>
        <p:nvGrpSpPr>
          <p:cNvPr id="37" name="Group 36">
            <a:extLst>
              <a:ext uri="{FF2B5EF4-FFF2-40B4-BE49-F238E27FC236}">
                <a16:creationId xmlns:a16="http://schemas.microsoft.com/office/drawing/2014/main" id="{A4A77D90-271F-5C21-8CBE-8017B0E9A90E}"/>
              </a:ext>
            </a:extLst>
          </p:cNvPr>
          <p:cNvGrpSpPr/>
          <p:nvPr/>
        </p:nvGrpSpPr>
        <p:grpSpPr>
          <a:xfrm>
            <a:off x="3366915" y="4488276"/>
            <a:ext cx="1405315" cy="392616"/>
            <a:chOff x="4287240" y="4221191"/>
            <a:chExt cx="1873753" cy="523488"/>
          </a:xfrm>
        </p:grpSpPr>
        <p:sp>
          <p:nvSpPr>
            <p:cNvPr id="43" name="Freeform 204">
              <a:extLst>
                <a:ext uri="{FF2B5EF4-FFF2-40B4-BE49-F238E27FC236}">
                  <a16:creationId xmlns:a16="http://schemas.microsoft.com/office/drawing/2014/main" id="{BAC33145-12EB-3B39-4040-48C826991502}"/>
                </a:ext>
              </a:extLst>
            </p:cNvPr>
            <p:cNvSpPr>
              <a:spLocks/>
            </p:cNvSpPr>
            <p:nvPr/>
          </p:nvSpPr>
          <p:spPr bwMode="auto">
            <a:xfrm>
              <a:off x="4287240" y="4221191"/>
              <a:ext cx="187375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44" name="Rectangle 205">
              <a:extLst>
                <a:ext uri="{FF2B5EF4-FFF2-40B4-BE49-F238E27FC236}">
                  <a16:creationId xmlns:a16="http://schemas.microsoft.com/office/drawing/2014/main" id="{1797D0AE-2A38-767C-9664-15CBDA22CA86}"/>
                </a:ext>
              </a:extLst>
            </p:cNvPr>
            <p:cNvSpPr>
              <a:spLocks noChangeArrowheads="1"/>
            </p:cNvSpPr>
            <p:nvPr/>
          </p:nvSpPr>
          <p:spPr bwMode="auto">
            <a:xfrm>
              <a:off x="4498015" y="4281279"/>
              <a:ext cx="147048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dirty="0" err="1">
                  <a:solidFill>
                    <a:schemeClr val="bg1"/>
                  </a:solidFill>
                  <a:latin typeface="+mn-lt"/>
                </a:rPr>
                <a:t>Asesor</a:t>
              </a:r>
              <a:r>
                <a:rPr lang="en-US" altLang="en-US" sz="900" dirty="0">
                  <a:solidFill>
                    <a:schemeClr val="bg1"/>
                  </a:solidFill>
                  <a:latin typeface="+mn-lt"/>
                </a:rPr>
                <a:t> de </a:t>
              </a:r>
              <a:r>
                <a:rPr lang="en-US" altLang="en-US" sz="900" dirty="0" err="1">
                  <a:solidFill>
                    <a:schemeClr val="bg1"/>
                  </a:solidFill>
                  <a:latin typeface="+mn-lt"/>
                </a:rPr>
                <a:t>evaluación</a:t>
              </a:r>
              <a:endParaRPr lang="en-US" altLang="en-US" sz="900" dirty="0">
                <a:solidFill>
                  <a:schemeClr val="bg1"/>
                </a:solidFill>
                <a:latin typeface="+mn-lt"/>
              </a:endParaRPr>
            </a:p>
          </p:txBody>
        </p:sp>
        <p:sp>
          <p:nvSpPr>
            <p:cNvPr id="45" name="Rectangle 206">
              <a:extLst>
                <a:ext uri="{FF2B5EF4-FFF2-40B4-BE49-F238E27FC236}">
                  <a16:creationId xmlns:a16="http://schemas.microsoft.com/office/drawing/2014/main" id="{A92885E6-666F-8A3F-4055-459BE4DD3815}"/>
                </a:ext>
              </a:extLst>
            </p:cNvPr>
            <p:cNvSpPr>
              <a:spLocks noChangeArrowheads="1"/>
            </p:cNvSpPr>
            <p:nvPr/>
          </p:nvSpPr>
          <p:spPr bwMode="auto">
            <a:xfrm>
              <a:off x="4535647" y="4481338"/>
              <a:ext cx="1222557"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Guillaume Pierre</a:t>
              </a:r>
            </a:p>
          </p:txBody>
        </p:sp>
      </p:grpSp>
      <p:grpSp>
        <p:nvGrpSpPr>
          <p:cNvPr id="38" name="Group 37">
            <a:extLst>
              <a:ext uri="{FF2B5EF4-FFF2-40B4-BE49-F238E27FC236}">
                <a16:creationId xmlns:a16="http://schemas.microsoft.com/office/drawing/2014/main" id="{2C0E5FF0-F7A6-F12E-BE59-ED72B54ECEB9}"/>
              </a:ext>
            </a:extLst>
          </p:cNvPr>
          <p:cNvGrpSpPr/>
          <p:nvPr/>
        </p:nvGrpSpPr>
        <p:grpSpPr>
          <a:xfrm>
            <a:off x="3366916" y="3690793"/>
            <a:ext cx="1418040" cy="392616"/>
            <a:chOff x="4287240" y="5254533"/>
            <a:chExt cx="1890719" cy="523488"/>
          </a:xfrm>
        </p:grpSpPr>
        <p:sp>
          <p:nvSpPr>
            <p:cNvPr id="40" name="Freeform 204">
              <a:extLst>
                <a:ext uri="{FF2B5EF4-FFF2-40B4-BE49-F238E27FC236}">
                  <a16:creationId xmlns:a16="http://schemas.microsoft.com/office/drawing/2014/main" id="{AFBE1608-97DE-8084-4F61-582B5F36088E}"/>
                </a:ext>
              </a:extLst>
            </p:cNvPr>
            <p:cNvSpPr>
              <a:spLocks/>
            </p:cNvSpPr>
            <p:nvPr/>
          </p:nvSpPr>
          <p:spPr bwMode="auto">
            <a:xfrm>
              <a:off x="4287240" y="5254533"/>
              <a:ext cx="187375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41" name="Rectangle 205">
              <a:extLst>
                <a:ext uri="{FF2B5EF4-FFF2-40B4-BE49-F238E27FC236}">
                  <a16:creationId xmlns:a16="http://schemas.microsoft.com/office/drawing/2014/main" id="{25D46F7B-792C-E741-635E-52D60DDE58E6}"/>
                </a:ext>
              </a:extLst>
            </p:cNvPr>
            <p:cNvSpPr>
              <a:spLocks noChangeArrowheads="1"/>
            </p:cNvSpPr>
            <p:nvPr/>
          </p:nvSpPr>
          <p:spPr bwMode="auto">
            <a:xfrm>
              <a:off x="4288553" y="5310452"/>
              <a:ext cx="1889406"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dirty="0" err="1">
                  <a:solidFill>
                    <a:schemeClr val="bg1"/>
                  </a:solidFill>
                  <a:latin typeface="+mn-lt"/>
                </a:rPr>
                <a:t>Responsable</a:t>
              </a:r>
              <a:r>
                <a:rPr lang="en-US" altLang="en-US" sz="900" dirty="0">
                  <a:solidFill>
                    <a:schemeClr val="bg1"/>
                  </a:solidFill>
                  <a:latin typeface="+mn-lt"/>
                </a:rPr>
                <a:t> de </a:t>
              </a:r>
              <a:r>
                <a:rPr lang="en-US" altLang="en-US" sz="900" dirty="0" err="1">
                  <a:solidFill>
                    <a:schemeClr val="bg1"/>
                  </a:solidFill>
                  <a:latin typeface="+mn-lt"/>
                </a:rPr>
                <a:t>evaluación</a:t>
              </a:r>
              <a:endParaRPr lang="en-US" altLang="en-US" sz="900" dirty="0">
                <a:solidFill>
                  <a:schemeClr val="bg1"/>
                </a:solidFill>
                <a:latin typeface="+mn-lt"/>
              </a:endParaRPr>
            </a:p>
          </p:txBody>
        </p:sp>
        <p:sp>
          <p:nvSpPr>
            <p:cNvPr id="42" name="Rectangle 206">
              <a:extLst>
                <a:ext uri="{FF2B5EF4-FFF2-40B4-BE49-F238E27FC236}">
                  <a16:creationId xmlns:a16="http://schemas.microsoft.com/office/drawing/2014/main" id="{DA6F19F7-DA4B-1C33-3ADF-CF7E147015B1}"/>
                </a:ext>
              </a:extLst>
            </p:cNvPr>
            <p:cNvSpPr>
              <a:spLocks noChangeArrowheads="1"/>
            </p:cNvSpPr>
            <p:nvPr/>
          </p:nvSpPr>
          <p:spPr bwMode="auto">
            <a:xfrm>
              <a:off x="4610721" y="5507188"/>
              <a:ext cx="837836"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Alice Devot</a:t>
              </a:r>
            </a:p>
          </p:txBody>
        </p:sp>
      </p:grpSp>
      <p:grpSp>
        <p:nvGrpSpPr>
          <p:cNvPr id="55" name="Group 54">
            <a:extLst>
              <a:ext uri="{FF2B5EF4-FFF2-40B4-BE49-F238E27FC236}">
                <a16:creationId xmlns:a16="http://schemas.microsoft.com/office/drawing/2014/main" id="{E85B2423-F038-6D60-7645-B12BE6B5ABF7}"/>
              </a:ext>
            </a:extLst>
          </p:cNvPr>
          <p:cNvGrpSpPr/>
          <p:nvPr/>
        </p:nvGrpSpPr>
        <p:grpSpPr>
          <a:xfrm>
            <a:off x="543034" y="1745737"/>
            <a:ext cx="1974418" cy="2171015"/>
            <a:chOff x="448599" y="1604074"/>
            <a:chExt cx="2632557" cy="2894687"/>
          </a:xfrm>
        </p:grpSpPr>
        <p:grpSp>
          <p:nvGrpSpPr>
            <p:cNvPr id="57" name="Group 56">
              <a:extLst>
                <a:ext uri="{FF2B5EF4-FFF2-40B4-BE49-F238E27FC236}">
                  <a16:creationId xmlns:a16="http://schemas.microsoft.com/office/drawing/2014/main" id="{42F87DBC-5B93-0BDE-FB33-1EE723FE950A}"/>
                </a:ext>
              </a:extLst>
            </p:cNvPr>
            <p:cNvGrpSpPr/>
            <p:nvPr/>
          </p:nvGrpSpPr>
          <p:grpSpPr>
            <a:xfrm>
              <a:off x="1305113" y="3975273"/>
              <a:ext cx="1776043" cy="523488"/>
              <a:chOff x="1425215" y="3987464"/>
              <a:chExt cx="1776043" cy="523488"/>
            </a:xfrm>
          </p:grpSpPr>
          <p:sp>
            <p:nvSpPr>
              <p:cNvPr id="68" name="Freeform 204">
                <a:extLst>
                  <a:ext uri="{FF2B5EF4-FFF2-40B4-BE49-F238E27FC236}">
                    <a16:creationId xmlns:a16="http://schemas.microsoft.com/office/drawing/2014/main" id="{6235C10D-0881-D902-8286-3CF9A3815D86}"/>
                  </a:ext>
                </a:extLst>
              </p:cNvPr>
              <p:cNvSpPr>
                <a:spLocks/>
              </p:cNvSpPr>
              <p:nvPr/>
            </p:nvSpPr>
            <p:spPr bwMode="auto">
              <a:xfrm>
                <a:off x="1425215" y="3987464"/>
                <a:ext cx="177604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69" name="Rectangle 205">
                <a:extLst>
                  <a:ext uri="{FF2B5EF4-FFF2-40B4-BE49-F238E27FC236}">
                    <a16:creationId xmlns:a16="http://schemas.microsoft.com/office/drawing/2014/main" id="{4B2EB3AE-7D34-8BBA-5006-3B26FD2E02E7}"/>
                  </a:ext>
                </a:extLst>
              </p:cNvPr>
              <p:cNvSpPr>
                <a:spLocks noChangeArrowheads="1"/>
              </p:cNvSpPr>
              <p:nvPr/>
            </p:nvSpPr>
            <p:spPr bwMode="auto">
              <a:xfrm>
                <a:off x="1648110" y="4009341"/>
                <a:ext cx="13294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dirty="0" err="1">
                    <a:solidFill>
                      <a:schemeClr val="bg1"/>
                    </a:solidFill>
                    <a:latin typeface="+mn-lt"/>
                  </a:rPr>
                  <a:t>Jefa</a:t>
                </a:r>
                <a:r>
                  <a:rPr lang="en-US" altLang="en-US" sz="1050" dirty="0">
                    <a:solidFill>
                      <a:schemeClr val="bg1"/>
                    </a:solidFill>
                    <a:latin typeface="+mn-lt"/>
                  </a:rPr>
                  <a:t> de </a:t>
                </a:r>
                <a:r>
                  <a:rPr lang="en-US" altLang="en-US" sz="1050" dirty="0" err="1">
                    <a:solidFill>
                      <a:schemeClr val="bg1"/>
                    </a:solidFill>
                    <a:latin typeface="+mn-lt"/>
                  </a:rPr>
                  <a:t>proyecto</a:t>
                </a:r>
                <a:endParaRPr lang="en-US" altLang="en-US" sz="1050" dirty="0">
                  <a:solidFill>
                    <a:schemeClr val="bg1"/>
                  </a:solidFill>
                  <a:latin typeface="+mn-lt"/>
                </a:endParaRPr>
              </a:p>
            </p:txBody>
          </p:sp>
          <p:sp>
            <p:nvSpPr>
              <p:cNvPr id="70" name="Rectangle 206">
                <a:extLst>
                  <a:ext uri="{FF2B5EF4-FFF2-40B4-BE49-F238E27FC236}">
                    <a16:creationId xmlns:a16="http://schemas.microsoft.com/office/drawing/2014/main" id="{E5270222-7481-94D2-09C8-96E61B53DE44}"/>
                  </a:ext>
                </a:extLst>
              </p:cNvPr>
              <p:cNvSpPr>
                <a:spLocks noChangeArrowheads="1"/>
              </p:cNvSpPr>
              <p:nvPr/>
            </p:nvSpPr>
            <p:spPr bwMode="auto">
              <a:xfrm>
                <a:off x="1819176" y="4224785"/>
                <a:ext cx="10750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b="1">
                    <a:solidFill>
                      <a:schemeClr val="bg1"/>
                    </a:solidFill>
                    <a:latin typeface="+mn-lt"/>
                  </a:rPr>
                  <a:t>Chloé Walsh</a:t>
                </a:r>
              </a:p>
            </p:txBody>
          </p:sp>
        </p:grpSp>
        <p:grpSp>
          <p:nvGrpSpPr>
            <p:cNvPr id="58" name="Group 57">
              <a:extLst>
                <a:ext uri="{FF2B5EF4-FFF2-40B4-BE49-F238E27FC236}">
                  <a16:creationId xmlns:a16="http://schemas.microsoft.com/office/drawing/2014/main" id="{3C128694-8D9E-DE6D-15BE-B7BF33989078}"/>
                </a:ext>
              </a:extLst>
            </p:cNvPr>
            <p:cNvGrpSpPr/>
            <p:nvPr/>
          </p:nvGrpSpPr>
          <p:grpSpPr>
            <a:xfrm>
              <a:off x="1303834" y="2905836"/>
              <a:ext cx="1776043" cy="523488"/>
              <a:chOff x="1423936" y="2918027"/>
              <a:chExt cx="1776043" cy="523488"/>
            </a:xfrm>
          </p:grpSpPr>
          <p:sp>
            <p:nvSpPr>
              <p:cNvPr id="65" name="Freeform 204">
                <a:extLst>
                  <a:ext uri="{FF2B5EF4-FFF2-40B4-BE49-F238E27FC236}">
                    <a16:creationId xmlns:a16="http://schemas.microsoft.com/office/drawing/2014/main" id="{9A0B9F70-A8B4-CAFE-A003-240DA814579D}"/>
                  </a:ext>
                </a:extLst>
              </p:cNvPr>
              <p:cNvSpPr>
                <a:spLocks/>
              </p:cNvSpPr>
              <p:nvPr/>
            </p:nvSpPr>
            <p:spPr bwMode="auto">
              <a:xfrm>
                <a:off x="1423936" y="2918027"/>
                <a:ext cx="177604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66" name="Rectangle 205">
                <a:extLst>
                  <a:ext uri="{FF2B5EF4-FFF2-40B4-BE49-F238E27FC236}">
                    <a16:creationId xmlns:a16="http://schemas.microsoft.com/office/drawing/2014/main" id="{A5F84AC3-46D0-7B02-C207-34BE4679536D}"/>
                  </a:ext>
                </a:extLst>
              </p:cNvPr>
              <p:cNvSpPr>
                <a:spLocks noChangeArrowheads="1"/>
              </p:cNvSpPr>
              <p:nvPr/>
            </p:nvSpPr>
            <p:spPr bwMode="auto">
              <a:xfrm>
                <a:off x="1709243" y="2981332"/>
                <a:ext cx="11819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dirty="0">
                    <a:solidFill>
                      <a:schemeClr val="bg1"/>
                    </a:solidFill>
                    <a:latin typeface="+mn-lt"/>
                  </a:rPr>
                  <a:t>Jefe de </a:t>
                </a:r>
                <a:r>
                  <a:rPr lang="en-US" altLang="en-US" sz="1050" dirty="0" err="1">
                    <a:solidFill>
                      <a:schemeClr val="bg1"/>
                    </a:solidFill>
                    <a:latin typeface="+mn-lt"/>
                  </a:rPr>
                  <a:t>equipo</a:t>
                </a:r>
                <a:endParaRPr lang="en-US" altLang="en-US" sz="1050" dirty="0">
                  <a:solidFill>
                    <a:schemeClr val="bg1"/>
                  </a:solidFill>
                  <a:latin typeface="+mn-lt"/>
                </a:endParaRPr>
              </a:p>
            </p:txBody>
          </p:sp>
          <p:sp>
            <p:nvSpPr>
              <p:cNvPr id="67" name="Rectangle 206">
                <a:extLst>
                  <a:ext uri="{FF2B5EF4-FFF2-40B4-BE49-F238E27FC236}">
                    <a16:creationId xmlns:a16="http://schemas.microsoft.com/office/drawing/2014/main" id="{E75F16FE-48FD-DAE0-D6A4-277758AFDE71}"/>
                  </a:ext>
                </a:extLst>
              </p:cNvPr>
              <p:cNvSpPr>
                <a:spLocks noChangeArrowheads="1"/>
              </p:cNvSpPr>
              <p:nvPr/>
            </p:nvSpPr>
            <p:spPr bwMode="auto">
              <a:xfrm>
                <a:off x="1584337" y="3200762"/>
                <a:ext cx="14085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b="1">
                    <a:solidFill>
                      <a:schemeClr val="bg1"/>
                    </a:solidFill>
                    <a:latin typeface="+mn-lt"/>
                  </a:rPr>
                  <a:t>Hannes Wimmer</a:t>
                </a:r>
              </a:p>
            </p:txBody>
          </p:sp>
        </p:grpSp>
        <p:pic>
          <p:nvPicPr>
            <p:cNvPr id="59" name="Picture 58">
              <a:extLst>
                <a:ext uri="{FF2B5EF4-FFF2-40B4-BE49-F238E27FC236}">
                  <a16:creationId xmlns:a16="http://schemas.microsoft.com/office/drawing/2014/main" id="{57FF548D-7666-0B98-C02A-41F6DB2399EA}"/>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48599" y="2637993"/>
              <a:ext cx="650349" cy="978322"/>
            </a:xfrm>
            <a:prstGeom prst="rect">
              <a:avLst/>
            </a:prstGeom>
          </p:spPr>
        </p:pic>
        <p:pic>
          <p:nvPicPr>
            <p:cNvPr id="60" name="Picture 59">
              <a:extLst>
                <a:ext uri="{FF2B5EF4-FFF2-40B4-BE49-F238E27FC236}">
                  <a16:creationId xmlns:a16="http://schemas.microsoft.com/office/drawing/2014/main" id="{4DD9A736-2E71-24A5-4711-2CD6B5DE9FB7}"/>
                </a:ext>
              </a:extLst>
            </p:cNvPr>
            <p:cNvPicPr>
              <a:picLocks noChangeAspect="1"/>
            </p:cNvPicPr>
            <p:nvPr/>
          </p:nvPicPr>
          <p:blipFill>
            <a:blip r:embed="rId11">
              <a:grayscl/>
              <a:extLst>
                <a:ext uri="{28A0092B-C50C-407E-A947-70E740481C1C}">
                  <a14:useLocalDpi xmlns:a14="http://schemas.microsoft.com/office/drawing/2010/main"/>
                </a:ext>
              </a:extLst>
            </a:blip>
            <a:srcRect/>
            <a:stretch/>
          </p:blipFill>
          <p:spPr>
            <a:xfrm>
              <a:off x="448599" y="1604074"/>
              <a:ext cx="650349" cy="978322"/>
            </a:xfrm>
            <a:prstGeom prst="rect">
              <a:avLst/>
            </a:prstGeom>
          </p:spPr>
        </p:pic>
        <p:grpSp>
          <p:nvGrpSpPr>
            <p:cNvPr id="61" name="Group 60">
              <a:extLst>
                <a:ext uri="{FF2B5EF4-FFF2-40B4-BE49-F238E27FC236}">
                  <a16:creationId xmlns:a16="http://schemas.microsoft.com/office/drawing/2014/main" id="{5F4AA9FC-20BF-43D3-2DE5-2F7EC0B423E4}"/>
                </a:ext>
              </a:extLst>
            </p:cNvPr>
            <p:cNvGrpSpPr/>
            <p:nvPr/>
          </p:nvGrpSpPr>
          <p:grpSpPr>
            <a:xfrm>
              <a:off x="1303834" y="1871917"/>
              <a:ext cx="1776043" cy="523488"/>
              <a:chOff x="1423936" y="1884108"/>
              <a:chExt cx="1776043" cy="523488"/>
            </a:xfrm>
          </p:grpSpPr>
          <p:sp>
            <p:nvSpPr>
              <p:cNvPr id="62" name="Freeform 204">
                <a:extLst>
                  <a:ext uri="{FF2B5EF4-FFF2-40B4-BE49-F238E27FC236}">
                    <a16:creationId xmlns:a16="http://schemas.microsoft.com/office/drawing/2014/main" id="{826FE46E-349B-5301-18BC-4A2E8255142F}"/>
                  </a:ext>
                </a:extLst>
              </p:cNvPr>
              <p:cNvSpPr>
                <a:spLocks/>
              </p:cNvSpPr>
              <p:nvPr/>
            </p:nvSpPr>
            <p:spPr bwMode="auto">
              <a:xfrm>
                <a:off x="1423936" y="1884108"/>
                <a:ext cx="1776043" cy="523488"/>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500" b="1">
                  <a:solidFill>
                    <a:schemeClr val="bg1"/>
                  </a:solidFill>
                </a:endParaRPr>
              </a:p>
            </p:txBody>
          </p:sp>
          <p:sp>
            <p:nvSpPr>
              <p:cNvPr id="63" name="Rectangle 205">
                <a:extLst>
                  <a:ext uri="{FF2B5EF4-FFF2-40B4-BE49-F238E27FC236}">
                    <a16:creationId xmlns:a16="http://schemas.microsoft.com/office/drawing/2014/main" id="{9883704E-9E7B-23B3-B69E-02312F88F437}"/>
                  </a:ext>
                </a:extLst>
              </p:cNvPr>
              <p:cNvSpPr>
                <a:spLocks noChangeArrowheads="1"/>
              </p:cNvSpPr>
              <p:nvPr/>
            </p:nvSpPr>
            <p:spPr bwMode="auto">
              <a:xfrm>
                <a:off x="1561477" y="1948256"/>
                <a:ext cx="1620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dirty="0">
                    <a:solidFill>
                      <a:schemeClr val="bg1"/>
                    </a:solidFill>
                    <a:latin typeface="+mn-lt"/>
                  </a:rPr>
                  <a:t>Director de </a:t>
                </a:r>
                <a:r>
                  <a:rPr lang="en-US" altLang="en-US" sz="1050" dirty="0" err="1">
                    <a:solidFill>
                      <a:schemeClr val="bg1"/>
                    </a:solidFill>
                    <a:latin typeface="+mn-lt"/>
                  </a:rPr>
                  <a:t>proyecto</a:t>
                </a:r>
                <a:endParaRPr lang="en-US" altLang="en-US" sz="1050" dirty="0">
                  <a:solidFill>
                    <a:schemeClr val="bg1"/>
                  </a:solidFill>
                  <a:latin typeface="+mn-lt"/>
                </a:endParaRPr>
              </a:p>
            </p:txBody>
          </p:sp>
          <p:sp>
            <p:nvSpPr>
              <p:cNvPr id="64" name="Rectangle 206">
                <a:extLst>
                  <a:ext uri="{FF2B5EF4-FFF2-40B4-BE49-F238E27FC236}">
                    <a16:creationId xmlns:a16="http://schemas.microsoft.com/office/drawing/2014/main" id="{A36AD14D-D4D4-E2F3-A5B9-D13861DB3F37}"/>
                  </a:ext>
                </a:extLst>
              </p:cNvPr>
              <p:cNvSpPr>
                <a:spLocks noChangeArrowheads="1"/>
              </p:cNvSpPr>
              <p:nvPr/>
            </p:nvSpPr>
            <p:spPr bwMode="auto">
              <a:xfrm>
                <a:off x="1655669" y="2161009"/>
                <a:ext cx="12973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1050" b="1">
                    <a:solidFill>
                      <a:schemeClr val="bg1"/>
                    </a:solidFill>
                    <a:latin typeface="+mn-lt"/>
                  </a:rPr>
                  <a:t>Olivier Chartier</a:t>
                </a:r>
              </a:p>
            </p:txBody>
          </p:sp>
        </p:grpSp>
      </p:grpSp>
      <p:sp>
        <p:nvSpPr>
          <p:cNvPr id="77" name="Rectangle: Rounded Corners 76">
            <a:extLst>
              <a:ext uri="{FF2B5EF4-FFF2-40B4-BE49-F238E27FC236}">
                <a16:creationId xmlns:a16="http://schemas.microsoft.com/office/drawing/2014/main" id="{6F3DCC83-E063-6C00-01E3-77313209BF46}"/>
              </a:ext>
            </a:extLst>
          </p:cNvPr>
          <p:cNvSpPr/>
          <p:nvPr/>
        </p:nvSpPr>
        <p:spPr>
          <a:xfrm>
            <a:off x="7378114" y="1427865"/>
            <a:ext cx="1496834" cy="73374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err="1"/>
              <a:t>Equipo</a:t>
            </a:r>
            <a:r>
              <a:rPr lang="en-US" sz="1350" dirty="0"/>
              <a:t> principal </a:t>
            </a:r>
            <a:br>
              <a:rPr lang="en-US" sz="1350" dirty="0"/>
            </a:br>
            <a:r>
              <a:rPr lang="en-US" sz="900" dirty="0"/>
              <a:t>(17 </a:t>
            </a:r>
            <a:r>
              <a:rPr lang="en-US" sz="900" dirty="0" err="1"/>
              <a:t>expertos</a:t>
            </a:r>
            <a:r>
              <a:rPr lang="en-US" sz="900" dirty="0"/>
              <a:t>)</a:t>
            </a:r>
            <a:endParaRPr lang="en-150" sz="1350" dirty="0"/>
          </a:p>
        </p:txBody>
      </p:sp>
      <p:sp>
        <p:nvSpPr>
          <p:cNvPr id="78" name="Rectangle: Rounded Corners 77">
            <a:extLst>
              <a:ext uri="{FF2B5EF4-FFF2-40B4-BE49-F238E27FC236}">
                <a16:creationId xmlns:a16="http://schemas.microsoft.com/office/drawing/2014/main" id="{E29FA153-1CDE-8D01-73BA-C85B56CE694A}"/>
              </a:ext>
            </a:extLst>
          </p:cNvPr>
          <p:cNvSpPr/>
          <p:nvPr/>
        </p:nvSpPr>
        <p:spPr>
          <a:xfrm>
            <a:off x="7383418" y="2307614"/>
            <a:ext cx="1496834" cy="73374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350" dirty="0" err="1">
                <a:solidFill>
                  <a:schemeClr val="bg1"/>
                </a:solidFill>
              </a:rPr>
              <a:t>Expertos</a:t>
            </a:r>
            <a:r>
              <a:rPr lang="en-US" sz="1350" dirty="0">
                <a:solidFill>
                  <a:schemeClr val="bg1"/>
                </a:solidFill>
              </a:rPr>
              <a:t> </a:t>
            </a:r>
            <a:r>
              <a:rPr lang="en-US" sz="1350" dirty="0" err="1">
                <a:solidFill>
                  <a:schemeClr val="bg1"/>
                </a:solidFill>
              </a:rPr>
              <a:t>geográficos</a:t>
            </a:r>
            <a:r>
              <a:rPr lang="en-US" sz="1350" dirty="0">
                <a:solidFill>
                  <a:schemeClr val="bg1"/>
                </a:solidFill>
              </a:rPr>
              <a:t> </a:t>
            </a:r>
            <a:r>
              <a:rPr lang="en-US" sz="1350" dirty="0" err="1">
                <a:solidFill>
                  <a:schemeClr val="bg1"/>
                </a:solidFill>
              </a:rPr>
              <a:t>en</a:t>
            </a:r>
            <a:r>
              <a:rPr lang="en-US" sz="1350" dirty="0">
                <a:solidFill>
                  <a:schemeClr val="bg1"/>
                </a:solidFill>
              </a:rPr>
              <a:t> EM </a:t>
            </a:r>
            <a:r>
              <a:rPr lang="en-US" sz="900" dirty="0"/>
              <a:t>(54+ </a:t>
            </a:r>
            <a:r>
              <a:rPr lang="en-US" sz="900" dirty="0" err="1"/>
              <a:t>expertos</a:t>
            </a:r>
            <a:r>
              <a:rPr lang="en-US" sz="900" dirty="0"/>
              <a:t>)</a:t>
            </a:r>
            <a:endParaRPr lang="en-150" sz="900" dirty="0"/>
          </a:p>
        </p:txBody>
      </p:sp>
      <p:sp>
        <p:nvSpPr>
          <p:cNvPr id="79" name="Rectangle: Rounded Corners 78">
            <a:extLst>
              <a:ext uri="{FF2B5EF4-FFF2-40B4-BE49-F238E27FC236}">
                <a16:creationId xmlns:a16="http://schemas.microsoft.com/office/drawing/2014/main" id="{9E0520B8-1F92-31AF-0EAB-117F1542DE0D}"/>
              </a:ext>
            </a:extLst>
          </p:cNvPr>
          <p:cNvSpPr/>
          <p:nvPr/>
        </p:nvSpPr>
        <p:spPr>
          <a:xfrm>
            <a:off x="7383418" y="3160883"/>
            <a:ext cx="1496834" cy="73374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Grupo de </a:t>
            </a:r>
            <a:r>
              <a:rPr lang="en-US" sz="1350" dirty="0" err="1"/>
              <a:t>investigación</a:t>
            </a:r>
            <a:br>
              <a:rPr lang="en-US" sz="1350" dirty="0"/>
            </a:br>
            <a:r>
              <a:rPr lang="en-US" sz="900" dirty="0"/>
              <a:t>(16 </a:t>
            </a:r>
            <a:r>
              <a:rPr lang="en-US" sz="900" dirty="0" err="1"/>
              <a:t>expertos</a:t>
            </a:r>
            <a:r>
              <a:rPr lang="en-US" sz="900" dirty="0"/>
              <a:t>)</a:t>
            </a:r>
            <a:endParaRPr lang="en-150" sz="1350" dirty="0"/>
          </a:p>
        </p:txBody>
      </p:sp>
      <p:sp>
        <p:nvSpPr>
          <p:cNvPr id="80" name="Rectangle: Rounded Corners 79">
            <a:extLst>
              <a:ext uri="{FF2B5EF4-FFF2-40B4-BE49-F238E27FC236}">
                <a16:creationId xmlns:a16="http://schemas.microsoft.com/office/drawing/2014/main" id="{A67BA798-F2C2-AF09-CD2C-26CB51E6C908}"/>
              </a:ext>
            </a:extLst>
          </p:cNvPr>
          <p:cNvSpPr/>
          <p:nvPr/>
        </p:nvSpPr>
        <p:spPr>
          <a:xfrm>
            <a:off x="7378114" y="4020523"/>
            <a:ext cx="1496834" cy="73374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err="1"/>
              <a:t>Expertos</a:t>
            </a:r>
            <a:r>
              <a:rPr lang="en-US" sz="1350" dirty="0"/>
              <a:t> </a:t>
            </a:r>
            <a:r>
              <a:rPr lang="en-US" sz="1350" dirty="0" err="1"/>
              <a:t>temáticos</a:t>
            </a:r>
            <a:br>
              <a:rPr lang="en-US" sz="1350" dirty="0"/>
            </a:br>
            <a:r>
              <a:rPr lang="en-US" sz="900" dirty="0"/>
              <a:t>(53 </a:t>
            </a:r>
            <a:r>
              <a:rPr lang="en-US" sz="900" dirty="0" err="1"/>
              <a:t>expertos</a:t>
            </a:r>
            <a:r>
              <a:rPr lang="en-US" sz="900" dirty="0"/>
              <a:t>)</a:t>
            </a:r>
            <a:endParaRPr lang="en-150" sz="1350" dirty="0"/>
          </a:p>
        </p:txBody>
      </p:sp>
      <p:sp>
        <p:nvSpPr>
          <p:cNvPr id="82" name="Rectangle: Rounded Corners 81">
            <a:extLst>
              <a:ext uri="{FF2B5EF4-FFF2-40B4-BE49-F238E27FC236}">
                <a16:creationId xmlns:a16="http://schemas.microsoft.com/office/drawing/2014/main" id="{17ECD75F-977C-C5C9-8A29-A45ED2DAF987}"/>
              </a:ext>
            </a:extLst>
          </p:cNvPr>
          <p:cNvSpPr/>
          <p:nvPr/>
        </p:nvSpPr>
        <p:spPr>
          <a:xfrm>
            <a:off x="7323584" y="703326"/>
            <a:ext cx="1902180" cy="5157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bg1">
                    <a:lumMod val="65000"/>
                  </a:schemeClr>
                </a:solidFill>
              </a:rPr>
              <a:t>Grupo de </a:t>
            </a:r>
            <a:r>
              <a:rPr lang="en-US" sz="1350" dirty="0" err="1">
                <a:solidFill>
                  <a:schemeClr val="bg1">
                    <a:lumMod val="65000"/>
                  </a:schemeClr>
                </a:solidFill>
              </a:rPr>
              <a:t>expertos</a:t>
            </a:r>
            <a:endParaRPr lang="en-150" sz="1350" dirty="0">
              <a:solidFill>
                <a:schemeClr val="bg1">
                  <a:lumMod val="65000"/>
                </a:schemeClr>
              </a:solidFill>
            </a:endParaRPr>
          </a:p>
        </p:txBody>
      </p:sp>
      <p:pic>
        <p:nvPicPr>
          <p:cNvPr id="73" name="Picture 72">
            <a:extLst>
              <a:ext uri="{FF2B5EF4-FFF2-40B4-BE49-F238E27FC236}">
                <a16:creationId xmlns:a16="http://schemas.microsoft.com/office/drawing/2014/main" id="{5B148D87-E2C9-71E0-D584-143A92B57E81}"/>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940212" y="3484026"/>
            <a:ext cx="485831" cy="748645"/>
          </a:xfrm>
          <a:prstGeom prst="rect">
            <a:avLst/>
          </a:prstGeom>
        </p:spPr>
      </p:pic>
      <p:cxnSp>
        <p:nvCxnSpPr>
          <p:cNvPr id="76" name="Straight Connector 75">
            <a:extLst>
              <a:ext uri="{FF2B5EF4-FFF2-40B4-BE49-F238E27FC236}">
                <a16:creationId xmlns:a16="http://schemas.microsoft.com/office/drawing/2014/main" id="{4A202502-0A28-3C78-5C4D-6118AB142CB2}"/>
              </a:ext>
            </a:extLst>
          </p:cNvPr>
          <p:cNvCxnSpPr/>
          <p:nvPr/>
        </p:nvCxnSpPr>
        <p:spPr>
          <a:xfrm>
            <a:off x="833718" y="1109507"/>
            <a:ext cx="61586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DD8A82B3-95EC-D937-DC77-7AC0365FA003}"/>
              </a:ext>
            </a:extLst>
          </p:cNvPr>
          <p:cNvCxnSpPr>
            <a:cxnSpLocks/>
          </p:cNvCxnSpPr>
          <p:nvPr/>
        </p:nvCxnSpPr>
        <p:spPr>
          <a:xfrm>
            <a:off x="7378114" y="1109507"/>
            <a:ext cx="1502138"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close-up of a person&#10;&#10;Description automatically generated">
            <a:extLst>
              <a:ext uri="{FF2B5EF4-FFF2-40B4-BE49-F238E27FC236}">
                <a16:creationId xmlns:a16="http://schemas.microsoft.com/office/drawing/2014/main" id="{2BB535AB-1DB0-F83D-9387-4461137541F1}"/>
              </a:ext>
            </a:extLst>
          </p:cNvPr>
          <p:cNvPicPr>
            <a:picLocks noChangeAspect="1"/>
          </p:cNvPicPr>
          <p:nvPr/>
        </p:nvPicPr>
        <p:blipFill>
          <a:blip r:embed="rId13"/>
          <a:stretch>
            <a:fillRect/>
          </a:stretch>
        </p:blipFill>
        <p:spPr>
          <a:xfrm>
            <a:off x="4944035" y="1234607"/>
            <a:ext cx="486337" cy="677398"/>
          </a:xfrm>
          <a:prstGeom prst="rect">
            <a:avLst/>
          </a:prstGeom>
        </p:spPr>
      </p:pic>
      <p:pic>
        <p:nvPicPr>
          <p:cNvPr id="5" name="Picture 4" descr="A person with short hair wearing a white blouse&#10;&#10;Description automatically generated">
            <a:extLst>
              <a:ext uri="{FF2B5EF4-FFF2-40B4-BE49-F238E27FC236}">
                <a16:creationId xmlns:a16="http://schemas.microsoft.com/office/drawing/2014/main" id="{B0048833-1C8B-93D4-1955-F3D8EE000E2B}"/>
              </a:ext>
            </a:extLst>
          </p:cNvPr>
          <p:cNvPicPr>
            <a:picLocks noChangeAspect="1"/>
          </p:cNvPicPr>
          <p:nvPr/>
        </p:nvPicPr>
        <p:blipFill rotWithShape="1">
          <a:blip r:embed="rId14"/>
          <a:srcRect l="18329" t="-3943" r="22699" b="1"/>
          <a:stretch/>
        </p:blipFill>
        <p:spPr>
          <a:xfrm>
            <a:off x="543882" y="3330176"/>
            <a:ext cx="481160" cy="856918"/>
          </a:xfrm>
          <a:prstGeom prst="rect">
            <a:avLst/>
          </a:prstGeom>
        </p:spPr>
      </p:pic>
      <p:pic>
        <p:nvPicPr>
          <p:cNvPr id="29" name="Picture 28" descr="A person standing in front of a building&#10;&#10;Description automatically generated">
            <a:extLst>
              <a:ext uri="{FF2B5EF4-FFF2-40B4-BE49-F238E27FC236}">
                <a16:creationId xmlns:a16="http://schemas.microsoft.com/office/drawing/2014/main" id="{96FA1F45-8700-C368-9C59-24984EE55E2B}"/>
              </a:ext>
            </a:extLst>
          </p:cNvPr>
          <p:cNvPicPr>
            <a:picLocks noChangeAspect="1"/>
          </p:cNvPicPr>
          <p:nvPr/>
        </p:nvPicPr>
        <p:blipFill>
          <a:blip r:embed="rId15"/>
          <a:stretch>
            <a:fillRect/>
          </a:stretch>
        </p:blipFill>
        <p:spPr>
          <a:xfrm>
            <a:off x="4940656" y="4284855"/>
            <a:ext cx="489326" cy="741557"/>
          </a:xfrm>
          <a:prstGeom prst="rect">
            <a:avLst/>
          </a:prstGeom>
        </p:spPr>
      </p:pic>
      <p:sp>
        <p:nvSpPr>
          <p:cNvPr id="71" name="Freeform 204">
            <a:extLst>
              <a:ext uri="{FF2B5EF4-FFF2-40B4-BE49-F238E27FC236}">
                <a16:creationId xmlns:a16="http://schemas.microsoft.com/office/drawing/2014/main" id="{4E0FE98C-BFE7-CCA5-72FE-8FDA775376C0}"/>
              </a:ext>
            </a:extLst>
          </p:cNvPr>
          <p:cNvSpPr>
            <a:spLocks/>
          </p:cNvSpPr>
          <p:nvPr/>
        </p:nvSpPr>
        <p:spPr bwMode="auto">
          <a:xfrm>
            <a:off x="1126075" y="4521034"/>
            <a:ext cx="1405315" cy="392616"/>
          </a:xfrm>
          <a:custGeom>
            <a:avLst/>
            <a:gdLst>
              <a:gd name="T0" fmla="*/ 751 w 774"/>
              <a:gd name="T1" fmla="*/ 201 h 201"/>
              <a:gd name="T2" fmla="*/ 0 w 774"/>
              <a:gd name="T3" fmla="*/ 201 h 201"/>
              <a:gd name="T4" fmla="*/ 0 w 774"/>
              <a:gd name="T5" fmla="*/ 22 h 201"/>
              <a:gd name="T6" fmla="*/ 22 w 774"/>
              <a:gd name="T7" fmla="*/ 0 h 201"/>
              <a:gd name="T8" fmla="*/ 774 w 774"/>
              <a:gd name="T9" fmla="*/ 0 h 201"/>
              <a:gd name="T10" fmla="*/ 774 w 774"/>
              <a:gd name="T11" fmla="*/ 178 h 201"/>
              <a:gd name="T12" fmla="*/ 751 w 774"/>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774" h="201">
                <a:moveTo>
                  <a:pt x="751" y="201"/>
                </a:moveTo>
                <a:cubicBezTo>
                  <a:pt x="0" y="201"/>
                  <a:pt x="0" y="201"/>
                  <a:pt x="0" y="201"/>
                </a:cubicBezTo>
                <a:cubicBezTo>
                  <a:pt x="0" y="22"/>
                  <a:pt x="0" y="22"/>
                  <a:pt x="0" y="22"/>
                </a:cubicBezTo>
                <a:cubicBezTo>
                  <a:pt x="0" y="10"/>
                  <a:pt x="10" y="0"/>
                  <a:pt x="22" y="0"/>
                </a:cubicBezTo>
                <a:cubicBezTo>
                  <a:pt x="774" y="0"/>
                  <a:pt x="774" y="0"/>
                  <a:pt x="774" y="0"/>
                </a:cubicBezTo>
                <a:cubicBezTo>
                  <a:pt x="774" y="178"/>
                  <a:pt x="774" y="178"/>
                  <a:pt x="774" y="178"/>
                </a:cubicBezTo>
                <a:cubicBezTo>
                  <a:pt x="774" y="191"/>
                  <a:pt x="764" y="201"/>
                  <a:pt x="751" y="201"/>
                </a:cubicBezTo>
                <a:close/>
              </a:path>
            </a:pathLst>
          </a:custGeom>
          <a:solidFill>
            <a:srgbClr val="F6A438"/>
          </a:solidFill>
          <a:ln>
            <a:noFill/>
          </a:ln>
        </p:spPr>
        <p:txBody>
          <a:bodyPr vert="horz" wrap="square" lIns="68580" tIns="34290" rIns="68580" bIns="34290" numCol="1" anchor="t" anchorCtr="0" compatLnSpc="1">
            <a:prstTxWarp prst="textNoShape">
              <a:avLst/>
            </a:prstTxWarp>
          </a:bodyPr>
          <a:lstStyle/>
          <a:p>
            <a:endParaRPr lang="en-US" sz="900">
              <a:solidFill>
                <a:schemeClr val="bg1"/>
              </a:solidFill>
              <a:cs typeface="Arial"/>
            </a:endParaRPr>
          </a:p>
          <a:p>
            <a:endParaRPr lang="en-US" sz="1500" b="1">
              <a:solidFill>
                <a:schemeClr val="bg1"/>
              </a:solidFill>
              <a:cs typeface="Arial"/>
            </a:endParaRPr>
          </a:p>
        </p:txBody>
      </p:sp>
      <p:sp>
        <p:nvSpPr>
          <p:cNvPr id="84" name="Rectangle 206">
            <a:extLst>
              <a:ext uri="{FF2B5EF4-FFF2-40B4-BE49-F238E27FC236}">
                <a16:creationId xmlns:a16="http://schemas.microsoft.com/office/drawing/2014/main" id="{B95F0B81-BD7D-699D-745A-4FF0A94859D9}"/>
              </a:ext>
            </a:extLst>
          </p:cNvPr>
          <p:cNvSpPr>
            <a:spLocks noChangeArrowheads="1"/>
          </p:cNvSpPr>
          <p:nvPr/>
        </p:nvSpPr>
        <p:spPr bwMode="auto">
          <a:xfrm>
            <a:off x="1328791" y="4682231"/>
            <a:ext cx="7950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900" b="1">
                <a:solidFill>
                  <a:schemeClr val="bg1"/>
                </a:solidFill>
                <a:latin typeface="+mn-lt"/>
              </a:rPr>
              <a:t>Pedro Serrano</a:t>
            </a:r>
            <a:endParaRPr lang="en-US" altLang="en-US" sz="900" b="1">
              <a:solidFill>
                <a:schemeClr val="bg1"/>
              </a:solidFill>
              <a:latin typeface="+mn-lt"/>
              <a:cs typeface="Arial"/>
            </a:endParaRPr>
          </a:p>
        </p:txBody>
      </p:sp>
      <p:sp>
        <p:nvSpPr>
          <p:cNvPr id="85" name="TextBox 84">
            <a:extLst>
              <a:ext uri="{FF2B5EF4-FFF2-40B4-BE49-F238E27FC236}">
                <a16:creationId xmlns:a16="http://schemas.microsoft.com/office/drawing/2014/main" id="{0E51AB6A-EA6B-B893-124F-463C113F6E29}"/>
              </a:ext>
            </a:extLst>
          </p:cNvPr>
          <p:cNvSpPr txBox="1"/>
          <p:nvPr/>
        </p:nvSpPr>
        <p:spPr>
          <a:xfrm>
            <a:off x="1222474" y="4490388"/>
            <a:ext cx="1390609"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900" dirty="0" err="1">
                <a:solidFill>
                  <a:schemeClr val="bg1"/>
                </a:solidFill>
                <a:cs typeface="Arial"/>
              </a:rPr>
              <a:t>Asesor</a:t>
            </a:r>
            <a:r>
              <a:rPr lang="en-GB" sz="900" dirty="0">
                <a:solidFill>
                  <a:schemeClr val="bg1"/>
                </a:solidFill>
                <a:cs typeface="Arial"/>
              </a:rPr>
              <a:t> de </a:t>
            </a:r>
            <a:r>
              <a:rPr lang="en-GB" sz="900" dirty="0" err="1">
                <a:solidFill>
                  <a:schemeClr val="bg1"/>
                </a:solidFill>
                <a:cs typeface="Arial"/>
              </a:rPr>
              <a:t>evaluación</a:t>
            </a:r>
            <a:endParaRPr lang="en-US" sz="900" dirty="0">
              <a:solidFill>
                <a:schemeClr val="bg1"/>
              </a:solidFill>
              <a:cs typeface="Arial"/>
            </a:endParaRPr>
          </a:p>
        </p:txBody>
      </p:sp>
      <p:pic>
        <p:nvPicPr>
          <p:cNvPr id="56" name="Picture 55" descr="A person smiling for the camera&#10;&#10;Description automatically generated with medium confidence">
            <a:extLst>
              <a:ext uri="{FF2B5EF4-FFF2-40B4-BE49-F238E27FC236}">
                <a16:creationId xmlns:a16="http://schemas.microsoft.com/office/drawing/2014/main" id="{B6FBC760-5A6D-9252-4E87-261E89DAF0E6}"/>
              </a:ext>
            </a:extLst>
          </p:cNvPr>
          <p:cNvPicPr>
            <a:picLocks noChangeAspect="1"/>
          </p:cNvPicPr>
          <p:nvPr/>
        </p:nvPicPr>
        <p:blipFill>
          <a:blip r:embed="rId16"/>
          <a:stretch>
            <a:fillRect/>
          </a:stretch>
        </p:blipFill>
        <p:spPr>
          <a:xfrm>
            <a:off x="541184" y="4303207"/>
            <a:ext cx="488099" cy="704852"/>
          </a:xfrm>
          <a:prstGeom prst="rect">
            <a:avLst/>
          </a:prstGeom>
        </p:spPr>
      </p:pic>
      <p:pic>
        <p:nvPicPr>
          <p:cNvPr id="72" name="Picture 71">
            <a:extLst>
              <a:ext uri="{FF2B5EF4-FFF2-40B4-BE49-F238E27FC236}">
                <a16:creationId xmlns:a16="http://schemas.microsoft.com/office/drawing/2014/main" id="{AA0973D0-1D3B-AED2-E3A8-317E281068D0}"/>
              </a:ext>
            </a:extLst>
          </p:cNvPr>
          <p:cNvPicPr>
            <a:picLocks noChangeAspect="1"/>
          </p:cNvPicPr>
          <p:nvPr/>
        </p:nvPicPr>
        <p:blipFill rotWithShape="1">
          <a:blip r:embed="rId17"/>
          <a:srcRect l="17866" r="-1127"/>
          <a:stretch/>
        </p:blipFill>
        <p:spPr>
          <a:xfrm>
            <a:off x="2718997" y="3520302"/>
            <a:ext cx="487762" cy="748645"/>
          </a:xfrm>
          <a:prstGeom prst="rect">
            <a:avLst/>
          </a:prstGeom>
        </p:spPr>
      </p:pic>
    </p:spTree>
    <p:extLst>
      <p:ext uri="{BB962C8B-B14F-4D97-AF65-F5344CB8AC3E}">
        <p14:creationId xmlns:p14="http://schemas.microsoft.com/office/powerpoint/2010/main" val="2216637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4C995-4FDE-24A1-DD71-B7BDA91BF65B}"/>
              </a:ext>
            </a:extLst>
          </p:cNvPr>
          <p:cNvSpPr>
            <a:spLocks noGrp="1"/>
          </p:cNvSpPr>
          <p:nvPr>
            <p:ph type="title"/>
          </p:nvPr>
        </p:nvSpPr>
        <p:spPr>
          <a:xfrm>
            <a:off x="2322512" y="142477"/>
            <a:ext cx="8207375" cy="994172"/>
          </a:xfrm>
          <a:noFill/>
        </p:spPr>
        <p:txBody>
          <a:bodyPr/>
          <a:lstStyle/>
          <a:p>
            <a:r>
              <a:rPr lang="en-US" dirty="0"/>
              <a:t>Target group</a:t>
            </a:r>
            <a:endParaRPr lang="en-150" dirty="0"/>
          </a:p>
        </p:txBody>
      </p:sp>
      <p:graphicFrame>
        <p:nvGraphicFramePr>
          <p:cNvPr id="3" name="Diagramm 1">
            <a:extLst>
              <a:ext uri="{FF2B5EF4-FFF2-40B4-BE49-F238E27FC236}">
                <a16:creationId xmlns:a16="http://schemas.microsoft.com/office/drawing/2014/main" id="{213D3955-DD4F-B173-A214-AE8AD0768DE6}"/>
              </a:ext>
            </a:extLst>
          </p:cNvPr>
          <p:cNvGraphicFramePr/>
          <p:nvPr>
            <p:extLst>
              <p:ext uri="{D42A27DB-BD31-4B8C-83A1-F6EECF244321}">
                <p14:modId xmlns:p14="http://schemas.microsoft.com/office/powerpoint/2010/main" val="227059760"/>
              </p:ext>
            </p:extLst>
          </p:nvPr>
        </p:nvGraphicFramePr>
        <p:xfrm>
          <a:off x="1199781" y="1136649"/>
          <a:ext cx="6744437" cy="39250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7212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66FFFC71-FC96-673A-B7DB-2D43F0F183A1}"/>
              </a:ext>
            </a:extLst>
          </p:cNvPr>
          <p:cNvSpPr/>
          <p:nvPr/>
        </p:nvSpPr>
        <p:spPr>
          <a:xfrm>
            <a:off x="1031972" y="1014054"/>
            <a:ext cx="1317602" cy="4070668"/>
          </a:xfrm>
          <a:prstGeom prst="roundRect">
            <a:avLst/>
          </a:prstGeom>
          <a:no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Q3</a:t>
            </a:r>
          </a:p>
        </p:txBody>
      </p:sp>
      <p:sp>
        <p:nvSpPr>
          <p:cNvPr id="6" name="Rectangle: Rounded Corners 5">
            <a:extLst>
              <a:ext uri="{FF2B5EF4-FFF2-40B4-BE49-F238E27FC236}">
                <a16:creationId xmlns:a16="http://schemas.microsoft.com/office/drawing/2014/main" id="{D9039CCD-E79B-7E0E-9309-7979139B89DB}"/>
              </a:ext>
            </a:extLst>
          </p:cNvPr>
          <p:cNvSpPr/>
          <p:nvPr/>
        </p:nvSpPr>
        <p:spPr>
          <a:xfrm>
            <a:off x="2355758" y="1014053"/>
            <a:ext cx="1317602" cy="4070668"/>
          </a:xfrm>
          <a:prstGeom prst="roundRect">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Q4</a:t>
            </a:r>
          </a:p>
        </p:txBody>
      </p:sp>
      <p:sp>
        <p:nvSpPr>
          <p:cNvPr id="7" name="Rectangle: Rounded Corners 6">
            <a:extLst>
              <a:ext uri="{FF2B5EF4-FFF2-40B4-BE49-F238E27FC236}">
                <a16:creationId xmlns:a16="http://schemas.microsoft.com/office/drawing/2014/main" id="{FF3D576D-FBAE-8B58-32AF-261BCC557ED7}"/>
              </a:ext>
            </a:extLst>
          </p:cNvPr>
          <p:cNvSpPr/>
          <p:nvPr/>
        </p:nvSpPr>
        <p:spPr>
          <a:xfrm>
            <a:off x="3683662" y="1014052"/>
            <a:ext cx="1317602" cy="4070668"/>
          </a:xfrm>
          <a:prstGeom prst="roundRect">
            <a:avLst/>
          </a:prstGeom>
          <a:solidFill>
            <a:schemeClr val="bg2">
              <a:lumMod val="2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Q1</a:t>
            </a:r>
          </a:p>
        </p:txBody>
      </p:sp>
      <p:sp>
        <p:nvSpPr>
          <p:cNvPr id="8" name="Rectangle: Rounded Corners 7">
            <a:extLst>
              <a:ext uri="{FF2B5EF4-FFF2-40B4-BE49-F238E27FC236}">
                <a16:creationId xmlns:a16="http://schemas.microsoft.com/office/drawing/2014/main" id="{8802B6E3-91EC-BDB5-6EBF-77E77356B1A7}"/>
              </a:ext>
            </a:extLst>
          </p:cNvPr>
          <p:cNvSpPr/>
          <p:nvPr/>
        </p:nvSpPr>
        <p:spPr>
          <a:xfrm>
            <a:off x="5011509" y="1014051"/>
            <a:ext cx="1317602" cy="4070668"/>
          </a:xfrm>
          <a:prstGeom prst="roundRect">
            <a:avLst/>
          </a:prstGeom>
          <a:solidFill>
            <a:schemeClr val="bg2">
              <a:lumMod val="2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Q2</a:t>
            </a:r>
          </a:p>
        </p:txBody>
      </p:sp>
      <p:sp>
        <p:nvSpPr>
          <p:cNvPr id="9" name="Rectangle: Rounded Corners 8">
            <a:extLst>
              <a:ext uri="{FF2B5EF4-FFF2-40B4-BE49-F238E27FC236}">
                <a16:creationId xmlns:a16="http://schemas.microsoft.com/office/drawing/2014/main" id="{6913D322-EFAA-6D85-4834-EBC9C2D9D693}"/>
              </a:ext>
            </a:extLst>
          </p:cNvPr>
          <p:cNvSpPr/>
          <p:nvPr/>
        </p:nvSpPr>
        <p:spPr>
          <a:xfrm>
            <a:off x="6338605" y="1014051"/>
            <a:ext cx="1317602" cy="4070668"/>
          </a:xfrm>
          <a:prstGeom prst="roundRect">
            <a:avLst/>
          </a:prstGeom>
          <a:solidFill>
            <a:schemeClr val="bg2"/>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Q3</a:t>
            </a:r>
          </a:p>
        </p:txBody>
      </p:sp>
      <p:sp>
        <p:nvSpPr>
          <p:cNvPr id="10" name="Rectangle: Rounded Corners 9">
            <a:extLst>
              <a:ext uri="{FF2B5EF4-FFF2-40B4-BE49-F238E27FC236}">
                <a16:creationId xmlns:a16="http://schemas.microsoft.com/office/drawing/2014/main" id="{6B3E8DFE-64D8-E318-72B0-2C69F06BA2D1}"/>
              </a:ext>
            </a:extLst>
          </p:cNvPr>
          <p:cNvSpPr/>
          <p:nvPr/>
        </p:nvSpPr>
        <p:spPr>
          <a:xfrm>
            <a:off x="7661856" y="1014050"/>
            <a:ext cx="1317602" cy="4070668"/>
          </a:xfrm>
          <a:prstGeom prst="roundRect">
            <a:avLst/>
          </a:prstGeom>
          <a:solidFill>
            <a:schemeClr val="bg2"/>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350">
                <a:solidFill>
                  <a:schemeClr val="bg1">
                    <a:lumMod val="75000"/>
                  </a:schemeClr>
                </a:solidFill>
              </a:rPr>
              <a:t>Q4</a:t>
            </a:r>
          </a:p>
        </p:txBody>
      </p:sp>
      <p:sp>
        <p:nvSpPr>
          <p:cNvPr id="20" name="Pfeil: Chevron 31">
            <a:extLst>
              <a:ext uri="{FF2B5EF4-FFF2-40B4-BE49-F238E27FC236}">
                <a16:creationId xmlns:a16="http://schemas.microsoft.com/office/drawing/2014/main" id="{3B723149-9381-059C-28AE-6F87A61D0F4C}"/>
              </a:ext>
            </a:extLst>
          </p:cNvPr>
          <p:cNvSpPr/>
          <p:nvPr/>
        </p:nvSpPr>
        <p:spPr>
          <a:xfrm>
            <a:off x="-162230" y="2677531"/>
            <a:ext cx="1179839" cy="260677"/>
          </a:xfrm>
          <a:prstGeom prst="chevron">
            <a:avLst/>
          </a:prstGeom>
          <a:noFill/>
          <a:ln w="19050">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1050" b="1">
                <a:solidFill>
                  <a:schemeClr val="accent4"/>
                </a:solidFill>
              </a:rPr>
              <a:t>Research    </a:t>
            </a:r>
            <a:endParaRPr lang="en-GB" sz="1050" b="1">
              <a:solidFill>
                <a:schemeClr val="accent3"/>
              </a:solidFill>
            </a:endParaRPr>
          </a:p>
        </p:txBody>
      </p:sp>
      <p:sp>
        <p:nvSpPr>
          <p:cNvPr id="21" name="Pfeil: Chevron 32">
            <a:extLst>
              <a:ext uri="{FF2B5EF4-FFF2-40B4-BE49-F238E27FC236}">
                <a16:creationId xmlns:a16="http://schemas.microsoft.com/office/drawing/2014/main" id="{9DDA0300-5724-1BA8-34F7-996B51783EA3}"/>
              </a:ext>
            </a:extLst>
          </p:cNvPr>
          <p:cNvSpPr/>
          <p:nvPr/>
        </p:nvSpPr>
        <p:spPr>
          <a:xfrm>
            <a:off x="-62022" y="3575568"/>
            <a:ext cx="1216010" cy="276705"/>
          </a:xfrm>
          <a:prstGeom prst="chevron">
            <a:avLst/>
          </a:prstGeom>
          <a:no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50" b="1">
                <a:solidFill>
                  <a:schemeClr val="accent2"/>
                </a:solidFill>
              </a:rPr>
              <a:t>Guidance/  thematic working groups</a:t>
            </a:r>
          </a:p>
        </p:txBody>
      </p:sp>
      <p:sp>
        <p:nvSpPr>
          <p:cNvPr id="29" name="Pfeil: Chevron 32">
            <a:extLst>
              <a:ext uri="{FF2B5EF4-FFF2-40B4-BE49-F238E27FC236}">
                <a16:creationId xmlns:a16="http://schemas.microsoft.com/office/drawing/2014/main" id="{127165DE-78E0-7628-19D7-A564ADC728C8}"/>
              </a:ext>
            </a:extLst>
          </p:cNvPr>
          <p:cNvSpPr/>
          <p:nvPr/>
        </p:nvSpPr>
        <p:spPr>
          <a:xfrm>
            <a:off x="-181527" y="4345516"/>
            <a:ext cx="1403034" cy="349376"/>
          </a:xfrm>
          <a:prstGeom prst="chevron">
            <a:avLst/>
          </a:prstGeom>
          <a:no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50" b="1">
                <a:solidFill>
                  <a:schemeClr val="accent6"/>
                </a:solidFill>
              </a:rPr>
              <a:t>Workshops / </a:t>
            </a:r>
            <a:br>
              <a:rPr lang="en-GB" sz="1050" b="1">
                <a:solidFill>
                  <a:schemeClr val="accent6"/>
                </a:solidFill>
              </a:rPr>
            </a:br>
            <a:r>
              <a:rPr lang="en-GB" sz="1050" b="1">
                <a:solidFill>
                  <a:schemeClr val="accent6"/>
                </a:solidFill>
              </a:rPr>
              <a:t>capacity building</a:t>
            </a:r>
          </a:p>
        </p:txBody>
      </p:sp>
      <p:sp>
        <p:nvSpPr>
          <p:cNvPr id="30" name="TextBox 29">
            <a:extLst>
              <a:ext uri="{FF2B5EF4-FFF2-40B4-BE49-F238E27FC236}">
                <a16:creationId xmlns:a16="http://schemas.microsoft.com/office/drawing/2014/main" id="{A7C9CD29-36A0-7927-4FC8-DFA4CCDDD8A5}"/>
              </a:ext>
            </a:extLst>
          </p:cNvPr>
          <p:cNvSpPr txBox="1"/>
          <p:nvPr/>
        </p:nvSpPr>
        <p:spPr>
          <a:xfrm>
            <a:off x="1547802" y="710776"/>
            <a:ext cx="569387" cy="300082"/>
          </a:xfrm>
          <a:prstGeom prst="rect">
            <a:avLst/>
          </a:prstGeom>
          <a:noFill/>
        </p:spPr>
        <p:txBody>
          <a:bodyPr wrap="square" rtlCol="0">
            <a:spAutoFit/>
          </a:bodyPr>
          <a:lstStyle/>
          <a:p>
            <a:r>
              <a:rPr lang="en-US" sz="1350">
                <a:solidFill>
                  <a:schemeClr val="bg1">
                    <a:lumMod val="50000"/>
                  </a:schemeClr>
                </a:solidFill>
              </a:rPr>
              <a:t>2022</a:t>
            </a:r>
          </a:p>
        </p:txBody>
      </p:sp>
      <p:sp>
        <p:nvSpPr>
          <p:cNvPr id="31" name="TextBox 30">
            <a:extLst>
              <a:ext uri="{FF2B5EF4-FFF2-40B4-BE49-F238E27FC236}">
                <a16:creationId xmlns:a16="http://schemas.microsoft.com/office/drawing/2014/main" id="{CB0951C1-B485-B3DC-5EE3-FE116D55EEE3}"/>
              </a:ext>
            </a:extLst>
          </p:cNvPr>
          <p:cNvSpPr txBox="1"/>
          <p:nvPr/>
        </p:nvSpPr>
        <p:spPr>
          <a:xfrm>
            <a:off x="3736623" y="733264"/>
            <a:ext cx="2686737" cy="300082"/>
          </a:xfrm>
          <a:prstGeom prst="rect">
            <a:avLst/>
          </a:prstGeom>
          <a:noFill/>
        </p:spPr>
        <p:txBody>
          <a:bodyPr wrap="square" rtlCol="0">
            <a:spAutoFit/>
          </a:bodyPr>
          <a:lstStyle/>
          <a:p>
            <a:r>
              <a:rPr lang="en-US" sz="1350"/>
              <a:t>2023</a:t>
            </a:r>
            <a:endParaRPr lang="en-US" sz="1350">
              <a:solidFill>
                <a:schemeClr val="bg1">
                  <a:lumMod val="75000"/>
                </a:schemeClr>
              </a:solidFill>
            </a:endParaRPr>
          </a:p>
        </p:txBody>
      </p:sp>
      <p:sp>
        <p:nvSpPr>
          <p:cNvPr id="11" name="Rechteck: abgerundete Ecken 15">
            <a:extLst>
              <a:ext uri="{FF2B5EF4-FFF2-40B4-BE49-F238E27FC236}">
                <a16:creationId xmlns:a16="http://schemas.microsoft.com/office/drawing/2014/main" id="{FE7D93EE-A57A-79CB-218A-D4E317527F82}"/>
              </a:ext>
            </a:extLst>
          </p:cNvPr>
          <p:cNvSpPr/>
          <p:nvPr/>
        </p:nvSpPr>
        <p:spPr>
          <a:xfrm>
            <a:off x="1133484" y="3615177"/>
            <a:ext cx="2490977" cy="205200"/>
          </a:xfrm>
          <a:prstGeom prst="roundRect">
            <a:avLst/>
          </a:prstGeom>
          <a:solidFill>
            <a:schemeClr val="bg2"/>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bg1">
                    <a:lumMod val="65000"/>
                  </a:schemeClr>
                </a:solidFill>
              </a:rPr>
              <a:t>Guidance Evaluation Plan</a:t>
            </a:r>
          </a:p>
        </p:txBody>
      </p:sp>
      <p:sp>
        <p:nvSpPr>
          <p:cNvPr id="12" name="Rechteck: abgerundete Ecken 16">
            <a:extLst>
              <a:ext uri="{FF2B5EF4-FFF2-40B4-BE49-F238E27FC236}">
                <a16:creationId xmlns:a16="http://schemas.microsoft.com/office/drawing/2014/main" id="{548951B1-D149-5E30-8237-2A187C7A70B4}"/>
              </a:ext>
            </a:extLst>
          </p:cNvPr>
          <p:cNvSpPr/>
          <p:nvPr/>
        </p:nvSpPr>
        <p:spPr>
          <a:xfrm>
            <a:off x="1126392" y="3852258"/>
            <a:ext cx="2496166" cy="205200"/>
          </a:xfrm>
          <a:prstGeom prst="roundRect">
            <a:avLst/>
          </a:prstGeom>
          <a:solidFill>
            <a:schemeClr val="bg2"/>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bg1">
                    <a:lumMod val="65000"/>
                  </a:schemeClr>
                </a:solidFill>
              </a:rPr>
              <a:t>Guidance on assessment of AKIS</a:t>
            </a:r>
          </a:p>
        </p:txBody>
      </p:sp>
      <p:sp>
        <p:nvSpPr>
          <p:cNvPr id="38" name="Pfeil: Chevron 31">
            <a:extLst>
              <a:ext uri="{FF2B5EF4-FFF2-40B4-BE49-F238E27FC236}">
                <a16:creationId xmlns:a16="http://schemas.microsoft.com/office/drawing/2014/main" id="{A8480144-6D50-2A05-56B1-A74A689391A6}"/>
              </a:ext>
            </a:extLst>
          </p:cNvPr>
          <p:cNvSpPr/>
          <p:nvPr/>
        </p:nvSpPr>
        <p:spPr>
          <a:xfrm>
            <a:off x="-171270" y="1319946"/>
            <a:ext cx="1179839" cy="260677"/>
          </a:xfrm>
          <a:prstGeom prst="chevron">
            <a:avLst/>
          </a:prstGeom>
          <a:noFill/>
          <a:ln w="19050">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1050" b="1">
                <a:solidFill>
                  <a:schemeClr val="accent3"/>
                </a:solidFill>
              </a:rPr>
              <a:t>Analysis</a:t>
            </a:r>
            <a:r>
              <a:rPr lang="en-GB" sz="1050" b="1">
                <a:solidFill>
                  <a:schemeClr val="accent4"/>
                </a:solidFill>
              </a:rPr>
              <a:t>    </a:t>
            </a:r>
            <a:endParaRPr lang="en-GB" sz="1050" b="1">
              <a:solidFill>
                <a:schemeClr val="accent3"/>
              </a:solidFill>
            </a:endParaRPr>
          </a:p>
        </p:txBody>
      </p:sp>
      <p:sp>
        <p:nvSpPr>
          <p:cNvPr id="23" name="Rechteck: abgerundete Ecken 42">
            <a:extLst>
              <a:ext uri="{FF2B5EF4-FFF2-40B4-BE49-F238E27FC236}">
                <a16:creationId xmlns:a16="http://schemas.microsoft.com/office/drawing/2014/main" id="{0C27D4CC-6B05-3EC1-8024-DDC75E07559F}"/>
              </a:ext>
            </a:extLst>
          </p:cNvPr>
          <p:cNvSpPr/>
          <p:nvPr/>
        </p:nvSpPr>
        <p:spPr>
          <a:xfrm>
            <a:off x="1074428" y="4367126"/>
            <a:ext cx="852171" cy="347539"/>
          </a:xfrm>
          <a:prstGeom prst="roundRect">
            <a:avLst/>
          </a:prstGeom>
          <a:solidFill>
            <a:schemeClr val="bg2"/>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675" b="1">
                <a:solidFill>
                  <a:schemeClr val="bg1">
                    <a:lumMod val="65000"/>
                  </a:schemeClr>
                </a:solidFill>
              </a:rPr>
              <a:t>Assess. of AKIS</a:t>
            </a:r>
          </a:p>
        </p:txBody>
      </p:sp>
      <p:sp>
        <p:nvSpPr>
          <p:cNvPr id="24" name="Rechteck: abgerundete Ecken 43">
            <a:extLst>
              <a:ext uri="{FF2B5EF4-FFF2-40B4-BE49-F238E27FC236}">
                <a16:creationId xmlns:a16="http://schemas.microsoft.com/office/drawing/2014/main" id="{4A1FA440-B1E3-5DA9-6CFA-1C5A3092433C}"/>
              </a:ext>
            </a:extLst>
          </p:cNvPr>
          <p:cNvSpPr/>
          <p:nvPr/>
        </p:nvSpPr>
        <p:spPr>
          <a:xfrm>
            <a:off x="1074429" y="4768877"/>
            <a:ext cx="7845142" cy="205200"/>
          </a:xfrm>
          <a:prstGeom prst="roundRect">
            <a:avLst/>
          </a:prstGeom>
          <a:solidFill>
            <a:schemeClr val="accent6"/>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bg1"/>
                </a:solidFill>
              </a:rPr>
              <a:t>Support on Evaluation Plan design &amp; capacity building</a:t>
            </a:r>
          </a:p>
        </p:txBody>
      </p:sp>
      <p:sp>
        <p:nvSpPr>
          <p:cNvPr id="25" name="Rechteck: abgerundete Ecken 42">
            <a:extLst>
              <a:ext uri="{FF2B5EF4-FFF2-40B4-BE49-F238E27FC236}">
                <a16:creationId xmlns:a16="http://schemas.microsoft.com/office/drawing/2014/main" id="{839F1619-AEA7-979A-3A91-C4345A5EC150}"/>
              </a:ext>
            </a:extLst>
          </p:cNvPr>
          <p:cNvSpPr/>
          <p:nvPr/>
        </p:nvSpPr>
        <p:spPr>
          <a:xfrm>
            <a:off x="2714492" y="4367422"/>
            <a:ext cx="852171" cy="347539"/>
          </a:xfrm>
          <a:prstGeom prst="roundRect">
            <a:avLst/>
          </a:prstGeom>
          <a:solidFill>
            <a:schemeClr val="bg2"/>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675" b="1">
                <a:solidFill>
                  <a:schemeClr val="bg1">
                    <a:lumMod val="65000"/>
                  </a:schemeClr>
                </a:solidFill>
              </a:rPr>
              <a:t>Assess. Of direct payment</a:t>
            </a:r>
          </a:p>
        </p:txBody>
      </p:sp>
      <p:sp>
        <p:nvSpPr>
          <p:cNvPr id="42" name="Arrow: Pentagon 41">
            <a:extLst>
              <a:ext uri="{FF2B5EF4-FFF2-40B4-BE49-F238E27FC236}">
                <a16:creationId xmlns:a16="http://schemas.microsoft.com/office/drawing/2014/main" id="{67E15B10-C33A-38C1-FF81-B2A749FA3648}"/>
              </a:ext>
            </a:extLst>
          </p:cNvPr>
          <p:cNvSpPr/>
          <p:nvPr/>
        </p:nvSpPr>
        <p:spPr>
          <a:xfrm>
            <a:off x="8692117" y="4768878"/>
            <a:ext cx="374798" cy="205200"/>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3" name="Arrow: Pentagon 42">
            <a:extLst>
              <a:ext uri="{FF2B5EF4-FFF2-40B4-BE49-F238E27FC236}">
                <a16:creationId xmlns:a16="http://schemas.microsoft.com/office/drawing/2014/main" id="{0FB3FD36-10CC-2DB0-2B5E-39DFCF5EC966}"/>
              </a:ext>
            </a:extLst>
          </p:cNvPr>
          <p:cNvSpPr/>
          <p:nvPr/>
        </p:nvSpPr>
        <p:spPr>
          <a:xfrm rot="10800000">
            <a:off x="966589" y="4769949"/>
            <a:ext cx="374798" cy="205200"/>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15" name="Rechteck: abgerundete Ecken 12">
            <a:extLst>
              <a:ext uri="{FF2B5EF4-FFF2-40B4-BE49-F238E27FC236}">
                <a16:creationId xmlns:a16="http://schemas.microsoft.com/office/drawing/2014/main" id="{1ABF6BB4-A608-5574-5E65-C67A0F2545ED}"/>
              </a:ext>
            </a:extLst>
          </p:cNvPr>
          <p:cNvSpPr/>
          <p:nvPr/>
        </p:nvSpPr>
        <p:spPr>
          <a:xfrm>
            <a:off x="1115608" y="1392847"/>
            <a:ext cx="5149705" cy="205200"/>
          </a:xfrm>
          <a:prstGeom prst="roundRect">
            <a:avLst/>
          </a:prstGeom>
          <a:solidFill>
            <a:schemeClr val="accent3"/>
          </a:solidFill>
          <a:ln>
            <a:solidFill>
              <a:schemeClr val="accent3"/>
            </a:solidFill>
          </a:ln>
          <a:effectLst/>
        </p:spPr>
        <p:style>
          <a:lnRef idx="2">
            <a:schemeClr val="accent4"/>
          </a:lnRef>
          <a:fillRef idx="1">
            <a:schemeClr val="lt1"/>
          </a:fillRef>
          <a:effectRef idx="0">
            <a:schemeClr val="accent4"/>
          </a:effectRef>
          <a:fontRef idx="minor">
            <a:schemeClr val="dk1"/>
          </a:fontRef>
        </p:style>
        <p:txBody>
          <a:bodyPr rtlCol="0" anchor="ctr"/>
          <a:lstStyle/>
          <a:p>
            <a:pPr algn="ctr"/>
            <a:r>
              <a:rPr lang="en-GB" sz="825" b="1">
                <a:solidFill>
                  <a:schemeClr val="tx1"/>
                </a:solidFill>
              </a:rPr>
              <a:t>Mapping of CAP implementation</a:t>
            </a:r>
          </a:p>
        </p:txBody>
      </p:sp>
      <p:sp>
        <p:nvSpPr>
          <p:cNvPr id="16" name="Rechteck: abgerundete Ecken 25">
            <a:extLst>
              <a:ext uri="{FF2B5EF4-FFF2-40B4-BE49-F238E27FC236}">
                <a16:creationId xmlns:a16="http://schemas.microsoft.com/office/drawing/2014/main" id="{21B88DDB-1EEF-DFB6-A1AD-F97C25C849B8}"/>
              </a:ext>
            </a:extLst>
          </p:cNvPr>
          <p:cNvSpPr/>
          <p:nvPr/>
        </p:nvSpPr>
        <p:spPr>
          <a:xfrm>
            <a:off x="3200400" y="1652317"/>
            <a:ext cx="3064913" cy="198233"/>
          </a:xfrm>
          <a:prstGeom prst="roundRect">
            <a:avLst/>
          </a:prstGeom>
          <a:solidFill>
            <a:schemeClr val="accent3"/>
          </a:solidFill>
          <a:ln>
            <a:solidFill>
              <a:schemeClr val="accent3"/>
            </a:solidFill>
          </a:ln>
          <a:effectLst/>
        </p:spPr>
        <p:style>
          <a:lnRef idx="2">
            <a:schemeClr val="accent4"/>
          </a:lnRef>
          <a:fillRef idx="1">
            <a:schemeClr val="lt1"/>
          </a:fillRef>
          <a:effectRef idx="0">
            <a:schemeClr val="accent4"/>
          </a:effectRef>
          <a:fontRef idx="minor">
            <a:schemeClr val="dk1"/>
          </a:fontRef>
        </p:style>
        <p:txBody>
          <a:bodyPr rtlCol="0" anchor="ctr"/>
          <a:lstStyle/>
          <a:p>
            <a:pPr algn="ctr"/>
            <a:r>
              <a:rPr lang="en-GB" sz="825" b="1">
                <a:solidFill>
                  <a:schemeClr val="tx1"/>
                </a:solidFill>
              </a:rPr>
              <a:t>Synthesis of ex-ante evaluations of CSP </a:t>
            </a:r>
          </a:p>
        </p:txBody>
      </p:sp>
      <p:sp>
        <p:nvSpPr>
          <p:cNvPr id="17" name="Rechteck: abgerundete Ecken 13">
            <a:extLst>
              <a:ext uri="{FF2B5EF4-FFF2-40B4-BE49-F238E27FC236}">
                <a16:creationId xmlns:a16="http://schemas.microsoft.com/office/drawing/2014/main" id="{2132DEFA-652B-685E-38D5-B53E8FEFF94B}"/>
              </a:ext>
            </a:extLst>
          </p:cNvPr>
          <p:cNvSpPr/>
          <p:nvPr/>
        </p:nvSpPr>
        <p:spPr>
          <a:xfrm>
            <a:off x="1115609" y="2164693"/>
            <a:ext cx="7749786" cy="205200"/>
          </a:xfrm>
          <a:prstGeom prst="roundRect">
            <a:avLst/>
          </a:prstGeom>
          <a:solidFill>
            <a:schemeClr val="accent3"/>
          </a:solidFill>
          <a:ln>
            <a:solidFill>
              <a:schemeClr val="accent3"/>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Searchable online catalogue of CAP interventions</a:t>
            </a:r>
          </a:p>
        </p:txBody>
      </p:sp>
      <p:sp>
        <p:nvSpPr>
          <p:cNvPr id="32" name="Rechteck: abgerundete Ecken 34">
            <a:extLst>
              <a:ext uri="{FF2B5EF4-FFF2-40B4-BE49-F238E27FC236}">
                <a16:creationId xmlns:a16="http://schemas.microsoft.com/office/drawing/2014/main" id="{A6D0E0E6-64C3-21DF-3FCC-3B761B0DE771}"/>
              </a:ext>
            </a:extLst>
          </p:cNvPr>
          <p:cNvSpPr/>
          <p:nvPr/>
        </p:nvSpPr>
        <p:spPr>
          <a:xfrm>
            <a:off x="2846134" y="1901325"/>
            <a:ext cx="2807090" cy="205200"/>
          </a:xfrm>
          <a:prstGeom prst="roundRect">
            <a:avLst/>
          </a:prstGeom>
          <a:solidFill>
            <a:schemeClr val="accent3"/>
          </a:solidFill>
          <a:ln>
            <a:solidFill>
              <a:schemeClr val="accent3"/>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LEADER costs &amp; benefits</a:t>
            </a:r>
          </a:p>
        </p:txBody>
      </p:sp>
      <p:sp>
        <p:nvSpPr>
          <p:cNvPr id="40" name="Arrow: Pentagon 39">
            <a:extLst>
              <a:ext uri="{FF2B5EF4-FFF2-40B4-BE49-F238E27FC236}">
                <a16:creationId xmlns:a16="http://schemas.microsoft.com/office/drawing/2014/main" id="{D99EB5CC-91E2-4A6C-9949-6518CDA389B5}"/>
              </a:ext>
            </a:extLst>
          </p:cNvPr>
          <p:cNvSpPr/>
          <p:nvPr/>
        </p:nvSpPr>
        <p:spPr>
          <a:xfrm>
            <a:off x="8692117" y="2161281"/>
            <a:ext cx="374798" cy="208611"/>
          </a:xfrm>
          <a:prstGeom prst="homePlat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4" name="Arrow: Pentagon 43">
            <a:extLst>
              <a:ext uri="{FF2B5EF4-FFF2-40B4-BE49-F238E27FC236}">
                <a16:creationId xmlns:a16="http://schemas.microsoft.com/office/drawing/2014/main" id="{419263A1-5D45-7320-0BD2-5ADD2214360B}"/>
              </a:ext>
            </a:extLst>
          </p:cNvPr>
          <p:cNvSpPr/>
          <p:nvPr/>
        </p:nvSpPr>
        <p:spPr>
          <a:xfrm rot="10800000">
            <a:off x="966589" y="2160164"/>
            <a:ext cx="374798" cy="219314"/>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5" name="Arrow: Pentagon 44">
            <a:extLst>
              <a:ext uri="{FF2B5EF4-FFF2-40B4-BE49-F238E27FC236}">
                <a16:creationId xmlns:a16="http://schemas.microsoft.com/office/drawing/2014/main" id="{B0AA2140-979D-4E48-248A-03FD3F4CA89F}"/>
              </a:ext>
            </a:extLst>
          </p:cNvPr>
          <p:cNvSpPr/>
          <p:nvPr/>
        </p:nvSpPr>
        <p:spPr>
          <a:xfrm rot="10800000">
            <a:off x="953842" y="1389459"/>
            <a:ext cx="374798" cy="211975"/>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18" name="Rechteck: abgerundete Ecken 34">
            <a:extLst>
              <a:ext uri="{FF2B5EF4-FFF2-40B4-BE49-F238E27FC236}">
                <a16:creationId xmlns:a16="http://schemas.microsoft.com/office/drawing/2014/main" id="{CE913125-F3E8-9AD4-1B52-AACEE8E13A20}"/>
              </a:ext>
            </a:extLst>
          </p:cNvPr>
          <p:cNvSpPr/>
          <p:nvPr/>
        </p:nvSpPr>
        <p:spPr>
          <a:xfrm>
            <a:off x="1115608" y="2998908"/>
            <a:ext cx="2526728" cy="205200"/>
          </a:xfrm>
          <a:prstGeom prst="roundRect">
            <a:avLst/>
          </a:prstGeom>
          <a:solidFill>
            <a:schemeClr val="bg2"/>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bg1">
                    <a:lumMod val="65000"/>
                  </a:schemeClr>
                </a:solidFill>
              </a:rPr>
              <a:t> Animal welfare impact indicator</a:t>
            </a:r>
          </a:p>
        </p:txBody>
      </p:sp>
      <p:sp>
        <p:nvSpPr>
          <p:cNvPr id="19" name="Rechteck: abgerundete Ecken 14">
            <a:extLst>
              <a:ext uri="{FF2B5EF4-FFF2-40B4-BE49-F238E27FC236}">
                <a16:creationId xmlns:a16="http://schemas.microsoft.com/office/drawing/2014/main" id="{8E4F5A9A-432F-E259-68AB-02905CA3CA10}"/>
              </a:ext>
            </a:extLst>
          </p:cNvPr>
          <p:cNvSpPr/>
          <p:nvPr/>
        </p:nvSpPr>
        <p:spPr>
          <a:xfrm>
            <a:off x="1115609" y="2728816"/>
            <a:ext cx="7749786" cy="205200"/>
          </a:xfrm>
          <a:prstGeom prst="roundRect">
            <a:avLst/>
          </a:prstGeom>
          <a:solidFill>
            <a:schemeClr val="accent4"/>
          </a:solidFill>
          <a:ln>
            <a:solidFill>
              <a:schemeClr val="accent4"/>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Closing data and attribution gaps of CAP impacts / Meta eval for CAP interim impacts </a:t>
            </a:r>
          </a:p>
        </p:txBody>
      </p:sp>
      <p:sp>
        <p:nvSpPr>
          <p:cNvPr id="35" name="Rechteck: abgerundete Ecken 13">
            <a:extLst>
              <a:ext uri="{FF2B5EF4-FFF2-40B4-BE49-F238E27FC236}">
                <a16:creationId xmlns:a16="http://schemas.microsoft.com/office/drawing/2014/main" id="{A193152D-470D-33F1-C990-CAF6800E2C49}"/>
              </a:ext>
            </a:extLst>
          </p:cNvPr>
          <p:cNvSpPr/>
          <p:nvPr/>
        </p:nvSpPr>
        <p:spPr>
          <a:xfrm>
            <a:off x="1141241" y="2434184"/>
            <a:ext cx="7749786" cy="205200"/>
          </a:xfrm>
          <a:prstGeom prst="roundRect">
            <a:avLst/>
          </a:prstGeom>
          <a:solidFill>
            <a:schemeClr val="accent3"/>
          </a:solidFill>
          <a:ln>
            <a:solidFill>
              <a:schemeClr val="accent3"/>
            </a:solidFill>
          </a:ln>
          <a:effectLst/>
        </p:spPr>
        <p:style>
          <a:lnRef idx="2">
            <a:schemeClr val="accent4"/>
          </a:lnRef>
          <a:fillRef idx="1">
            <a:schemeClr val="lt1"/>
          </a:fillRef>
          <a:effectRef idx="0">
            <a:schemeClr val="accent4"/>
          </a:effectRef>
          <a:fontRef idx="minor">
            <a:schemeClr val="dk1"/>
          </a:fontRef>
        </p:style>
        <p:txBody>
          <a:bodyPr rtlCol="0" anchor="ctr"/>
          <a:lstStyle/>
          <a:p>
            <a:pPr algn="ctr"/>
            <a:r>
              <a:rPr lang="en-GB" sz="825" b="1">
                <a:solidFill>
                  <a:schemeClr val="tx1"/>
                </a:solidFill>
              </a:rPr>
              <a:t>In-depth appraisals of completed evaluations </a:t>
            </a:r>
            <a:r>
              <a:rPr lang="en-US" sz="825" b="1">
                <a:solidFill>
                  <a:schemeClr val="tx1"/>
                </a:solidFill>
              </a:rPr>
              <a:t> </a:t>
            </a:r>
            <a:r>
              <a:rPr lang="en-US" sz="825">
                <a:solidFill>
                  <a:schemeClr val="tx1"/>
                </a:solidFill>
              </a:rPr>
              <a:t>(Focus 2023: SO1, 3, 4, 7, networks)</a:t>
            </a:r>
            <a:endParaRPr lang="en-GB" sz="825">
              <a:solidFill>
                <a:schemeClr val="tx1"/>
              </a:solidFill>
            </a:endParaRPr>
          </a:p>
        </p:txBody>
      </p:sp>
      <p:grpSp>
        <p:nvGrpSpPr>
          <p:cNvPr id="3" name="Group 2">
            <a:extLst>
              <a:ext uri="{FF2B5EF4-FFF2-40B4-BE49-F238E27FC236}">
                <a16:creationId xmlns:a16="http://schemas.microsoft.com/office/drawing/2014/main" id="{5061B7C7-03D7-FA55-E5D3-7C25FF3D6B4D}"/>
              </a:ext>
            </a:extLst>
          </p:cNvPr>
          <p:cNvGrpSpPr/>
          <p:nvPr/>
        </p:nvGrpSpPr>
        <p:grpSpPr>
          <a:xfrm>
            <a:off x="3894283" y="1902993"/>
            <a:ext cx="4924181" cy="2815779"/>
            <a:chOff x="5192376" y="2537324"/>
            <a:chExt cx="6565575" cy="3754372"/>
          </a:xfrm>
        </p:grpSpPr>
        <p:sp>
          <p:nvSpPr>
            <p:cNvPr id="13" name="Rechteck: abgerundete Ecken 36">
              <a:extLst>
                <a:ext uri="{FF2B5EF4-FFF2-40B4-BE49-F238E27FC236}">
                  <a16:creationId xmlns:a16="http://schemas.microsoft.com/office/drawing/2014/main" id="{BCF58DD4-D327-0BE6-AD62-D7CD9BA2FD7F}"/>
                </a:ext>
              </a:extLst>
            </p:cNvPr>
            <p:cNvSpPr/>
            <p:nvPr/>
          </p:nvSpPr>
          <p:spPr>
            <a:xfrm>
              <a:off x="5192376" y="4567697"/>
              <a:ext cx="3207131" cy="358235"/>
            </a:xfrm>
            <a:prstGeom prst="roundRect">
              <a:avLst/>
            </a:prstGeom>
            <a:solidFill>
              <a:schemeClr val="accent2"/>
            </a:solidFill>
            <a:ln>
              <a:solidFill>
                <a:schemeClr val="accent2"/>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Use of factors of success in evaluation </a:t>
              </a:r>
            </a:p>
          </p:txBody>
        </p:sp>
        <p:sp>
          <p:nvSpPr>
            <p:cNvPr id="14" name="Rechteck: abgerundete Ecken 37">
              <a:extLst>
                <a:ext uri="{FF2B5EF4-FFF2-40B4-BE49-F238E27FC236}">
                  <a16:creationId xmlns:a16="http://schemas.microsoft.com/office/drawing/2014/main" id="{CDE5BDA7-75A4-5852-FA8E-970C08EB4DC1}"/>
                </a:ext>
              </a:extLst>
            </p:cNvPr>
            <p:cNvSpPr/>
            <p:nvPr/>
          </p:nvSpPr>
          <p:spPr>
            <a:xfrm>
              <a:off x="7717924" y="5407258"/>
              <a:ext cx="4002021" cy="360324"/>
            </a:xfrm>
            <a:prstGeom prst="roundRect">
              <a:avLst/>
            </a:prstGeom>
            <a:solidFill>
              <a:schemeClr val="accent2"/>
            </a:solidFill>
            <a:ln>
              <a:solidFill>
                <a:schemeClr val="accent2"/>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sz="825" b="1">
                  <a:solidFill>
                    <a:schemeClr val="tx1"/>
                  </a:solidFill>
                </a:rPr>
                <a:t>Assessment of CAP income support instruments (e.g. on SO1)</a:t>
              </a:r>
              <a:endParaRPr lang="en-GB" sz="825" b="1">
                <a:solidFill>
                  <a:schemeClr val="tx1"/>
                </a:solidFill>
              </a:endParaRPr>
            </a:p>
          </p:txBody>
        </p:sp>
        <p:sp>
          <p:nvSpPr>
            <p:cNvPr id="33" name="Rechteck: abgerundete Ecken 37">
              <a:extLst>
                <a:ext uri="{FF2B5EF4-FFF2-40B4-BE49-F238E27FC236}">
                  <a16:creationId xmlns:a16="http://schemas.microsoft.com/office/drawing/2014/main" id="{A5BC0CFE-2A82-751E-BE92-64B24272CC19}"/>
                </a:ext>
              </a:extLst>
            </p:cNvPr>
            <p:cNvSpPr/>
            <p:nvPr/>
          </p:nvSpPr>
          <p:spPr>
            <a:xfrm>
              <a:off x="6856646" y="4972117"/>
              <a:ext cx="4537032" cy="360324"/>
            </a:xfrm>
            <a:prstGeom prst="roundRect">
              <a:avLst/>
            </a:prstGeom>
            <a:solidFill>
              <a:schemeClr val="accent2"/>
            </a:solidFill>
            <a:ln>
              <a:solidFill>
                <a:schemeClr val="accent2"/>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Assessment of LEADER Added Value</a:t>
              </a:r>
            </a:p>
          </p:txBody>
        </p:sp>
        <p:sp>
          <p:nvSpPr>
            <p:cNvPr id="26" name="Rechteck: abgerundete Ecken 42">
              <a:extLst>
                <a:ext uri="{FF2B5EF4-FFF2-40B4-BE49-F238E27FC236}">
                  <a16:creationId xmlns:a16="http://schemas.microsoft.com/office/drawing/2014/main" id="{C00C6FB8-C0A3-9A4C-697D-312819BD2CC1}"/>
                </a:ext>
              </a:extLst>
            </p:cNvPr>
            <p:cNvSpPr/>
            <p:nvPr/>
          </p:nvSpPr>
          <p:spPr>
            <a:xfrm>
              <a:off x="5520742" y="5822834"/>
              <a:ext cx="1136228" cy="468862"/>
            </a:xfrm>
            <a:prstGeom prst="roundRect">
              <a:avLst/>
            </a:prstGeom>
            <a:solidFill>
              <a:schemeClr val="accent6"/>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675" b="1">
                  <a:solidFill>
                    <a:schemeClr val="bg1"/>
                  </a:solidFill>
                </a:rPr>
                <a:t>Evaluation Plan</a:t>
              </a:r>
            </a:p>
          </p:txBody>
        </p:sp>
        <p:sp>
          <p:nvSpPr>
            <p:cNvPr id="27" name="Rechteck: abgerundete Ecken 42">
              <a:extLst>
                <a:ext uri="{FF2B5EF4-FFF2-40B4-BE49-F238E27FC236}">
                  <a16:creationId xmlns:a16="http://schemas.microsoft.com/office/drawing/2014/main" id="{B7FE7CDF-F10A-42D8-40A9-C7E729B4CF47}"/>
                </a:ext>
              </a:extLst>
            </p:cNvPr>
            <p:cNvSpPr/>
            <p:nvPr/>
          </p:nvSpPr>
          <p:spPr>
            <a:xfrm>
              <a:off x="7263279" y="5818403"/>
              <a:ext cx="1136228" cy="468862"/>
            </a:xfrm>
            <a:prstGeom prst="roundRect">
              <a:avLst/>
            </a:prstGeom>
            <a:solidFill>
              <a:schemeClr val="accent6"/>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675" b="1">
                  <a:solidFill>
                    <a:schemeClr val="bg1"/>
                  </a:solidFill>
                </a:rPr>
                <a:t>Addressing Data Gaps</a:t>
              </a:r>
            </a:p>
          </p:txBody>
        </p:sp>
        <p:sp>
          <p:nvSpPr>
            <p:cNvPr id="28" name="Rechteck: abgerundete Ecken 42">
              <a:extLst>
                <a:ext uri="{FF2B5EF4-FFF2-40B4-BE49-F238E27FC236}">
                  <a16:creationId xmlns:a16="http://schemas.microsoft.com/office/drawing/2014/main" id="{AF269806-C021-8907-9992-758478847648}"/>
                </a:ext>
              </a:extLst>
            </p:cNvPr>
            <p:cNvSpPr/>
            <p:nvPr/>
          </p:nvSpPr>
          <p:spPr>
            <a:xfrm>
              <a:off x="10272507" y="5815929"/>
              <a:ext cx="1136228" cy="468862"/>
            </a:xfrm>
            <a:prstGeom prst="roundRect">
              <a:avLst/>
            </a:prstGeom>
            <a:solidFill>
              <a:schemeClr val="accent6"/>
            </a:solidFill>
            <a:ln>
              <a:no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675" b="1">
                  <a:solidFill>
                    <a:schemeClr val="bg1"/>
                  </a:solidFill>
                </a:rPr>
                <a:t>Assessment of LEADER added value</a:t>
              </a:r>
            </a:p>
          </p:txBody>
        </p:sp>
        <p:sp>
          <p:nvSpPr>
            <p:cNvPr id="34" name="Rechteck: abgerundete Ecken 34">
              <a:extLst>
                <a:ext uri="{FF2B5EF4-FFF2-40B4-BE49-F238E27FC236}">
                  <a16:creationId xmlns:a16="http://schemas.microsoft.com/office/drawing/2014/main" id="{956473DC-AFAD-B67F-918C-A02A2A75AD19}"/>
                </a:ext>
              </a:extLst>
            </p:cNvPr>
            <p:cNvSpPr/>
            <p:nvPr/>
          </p:nvSpPr>
          <p:spPr>
            <a:xfrm>
              <a:off x="7836439" y="2537324"/>
              <a:ext cx="3742787" cy="271376"/>
            </a:xfrm>
            <a:prstGeom prst="roundRect">
              <a:avLst/>
            </a:prstGeom>
            <a:solidFill>
              <a:schemeClr val="accent3"/>
            </a:solidFill>
            <a:ln>
              <a:solidFill>
                <a:schemeClr val="accent3"/>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Evaluation of POSEI</a:t>
              </a:r>
            </a:p>
          </p:txBody>
        </p:sp>
        <p:sp>
          <p:nvSpPr>
            <p:cNvPr id="36" name="Rechteck: abgerundete Ecken 34">
              <a:extLst>
                <a:ext uri="{FF2B5EF4-FFF2-40B4-BE49-F238E27FC236}">
                  <a16:creationId xmlns:a16="http://schemas.microsoft.com/office/drawing/2014/main" id="{EFF8FFF7-BC5C-8E6C-3824-BC3D31B0663E}"/>
                </a:ext>
              </a:extLst>
            </p:cNvPr>
            <p:cNvSpPr/>
            <p:nvPr/>
          </p:nvSpPr>
          <p:spPr>
            <a:xfrm>
              <a:off x="6757851" y="4016038"/>
              <a:ext cx="5000100" cy="281569"/>
            </a:xfrm>
            <a:prstGeom prst="roundRect">
              <a:avLst/>
            </a:prstGeom>
            <a:solidFill>
              <a:schemeClr val="accent1"/>
            </a:solidFill>
            <a:ln>
              <a:solidFill>
                <a:schemeClr val="accent4"/>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 Quantification of rough estimates of CAP contributions to climate mitigation</a:t>
              </a:r>
            </a:p>
          </p:txBody>
        </p:sp>
        <p:sp>
          <p:nvSpPr>
            <p:cNvPr id="37" name="Rechteck: abgerundete Ecken 34">
              <a:extLst>
                <a:ext uri="{FF2B5EF4-FFF2-40B4-BE49-F238E27FC236}">
                  <a16:creationId xmlns:a16="http://schemas.microsoft.com/office/drawing/2014/main" id="{A993D7D3-85EF-E8A4-5C98-61CA70129347}"/>
                </a:ext>
              </a:extLst>
            </p:cNvPr>
            <p:cNvSpPr/>
            <p:nvPr/>
          </p:nvSpPr>
          <p:spPr>
            <a:xfrm>
              <a:off x="8461215" y="4364415"/>
              <a:ext cx="3296736" cy="273600"/>
            </a:xfrm>
            <a:prstGeom prst="roundRect">
              <a:avLst/>
            </a:prstGeom>
            <a:solidFill>
              <a:schemeClr val="accent1"/>
            </a:solidFill>
            <a:ln>
              <a:solidFill>
                <a:schemeClr val="accent4"/>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GB" sz="825" b="1">
                  <a:solidFill>
                    <a:schemeClr val="tx1"/>
                  </a:solidFill>
                </a:rPr>
                <a:t> Analytical work on EIP OG &amp; AKIS</a:t>
              </a:r>
            </a:p>
          </p:txBody>
        </p:sp>
      </p:grpSp>
      <p:sp>
        <p:nvSpPr>
          <p:cNvPr id="41" name="Arrow: Pentagon 40">
            <a:extLst>
              <a:ext uri="{FF2B5EF4-FFF2-40B4-BE49-F238E27FC236}">
                <a16:creationId xmlns:a16="http://schemas.microsoft.com/office/drawing/2014/main" id="{87FDA597-E13B-DFAF-083F-CC2F3376DB9D}"/>
              </a:ext>
            </a:extLst>
          </p:cNvPr>
          <p:cNvSpPr/>
          <p:nvPr/>
        </p:nvSpPr>
        <p:spPr>
          <a:xfrm>
            <a:off x="8709277" y="2434183"/>
            <a:ext cx="374798" cy="205200"/>
          </a:xfrm>
          <a:prstGeom prst="homePlat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6" name="Arrow: Pentagon 45">
            <a:extLst>
              <a:ext uri="{FF2B5EF4-FFF2-40B4-BE49-F238E27FC236}">
                <a16:creationId xmlns:a16="http://schemas.microsoft.com/office/drawing/2014/main" id="{55F94932-D2FF-2014-A4BC-F68050C46EE2}"/>
              </a:ext>
            </a:extLst>
          </p:cNvPr>
          <p:cNvSpPr/>
          <p:nvPr/>
        </p:nvSpPr>
        <p:spPr>
          <a:xfrm>
            <a:off x="8684329" y="2728816"/>
            <a:ext cx="374798" cy="205200"/>
          </a:xfrm>
          <a:prstGeom prst="homePlat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7" name="Arrow: Pentagon 46">
            <a:extLst>
              <a:ext uri="{FF2B5EF4-FFF2-40B4-BE49-F238E27FC236}">
                <a16:creationId xmlns:a16="http://schemas.microsoft.com/office/drawing/2014/main" id="{AFA82441-E869-5A9F-028B-6E478BA2E958}"/>
              </a:ext>
            </a:extLst>
          </p:cNvPr>
          <p:cNvSpPr/>
          <p:nvPr/>
        </p:nvSpPr>
        <p:spPr>
          <a:xfrm rot="10800000">
            <a:off x="977734" y="2727338"/>
            <a:ext cx="374798" cy="205200"/>
          </a:xfrm>
          <a:prstGeom prst="homePlat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
        <p:nvSpPr>
          <p:cNvPr id="48" name="Arrow: Pentagon 47">
            <a:extLst>
              <a:ext uri="{FF2B5EF4-FFF2-40B4-BE49-F238E27FC236}">
                <a16:creationId xmlns:a16="http://schemas.microsoft.com/office/drawing/2014/main" id="{D06A2099-6208-3844-556D-CFC6A2E129B7}"/>
              </a:ext>
            </a:extLst>
          </p:cNvPr>
          <p:cNvSpPr/>
          <p:nvPr/>
        </p:nvSpPr>
        <p:spPr>
          <a:xfrm rot="10800000">
            <a:off x="974225" y="2432624"/>
            <a:ext cx="374798" cy="205200"/>
          </a:xfrm>
          <a:prstGeom prst="homePlat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sz="1350"/>
          </a:p>
        </p:txBody>
      </p:sp>
    </p:spTree>
    <p:extLst>
      <p:ext uri="{BB962C8B-B14F-4D97-AF65-F5344CB8AC3E}">
        <p14:creationId xmlns:p14="http://schemas.microsoft.com/office/powerpoint/2010/main" val="145031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A5CB-1B0B-EC76-2A67-4D68B389335B}"/>
              </a:ext>
            </a:extLst>
          </p:cNvPr>
          <p:cNvSpPr>
            <a:spLocks noGrp="1"/>
          </p:cNvSpPr>
          <p:nvPr>
            <p:ph type="title"/>
          </p:nvPr>
        </p:nvSpPr>
        <p:spPr/>
        <p:txBody>
          <a:bodyPr>
            <a:normAutofit fontScale="90000"/>
          </a:bodyPr>
          <a:lstStyle/>
          <a:p>
            <a:r>
              <a:rPr lang="es-ES" dirty="0"/>
              <a:t>Actividades de intercambio con los Estados miembros</a:t>
            </a:r>
            <a:endParaRPr lang="en-150" dirty="0"/>
          </a:p>
        </p:txBody>
      </p:sp>
      <p:sp>
        <p:nvSpPr>
          <p:cNvPr id="3" name="Content Placeholder 2">
            <a:extLst>
              <a:ext uri="{FF2B5EF4-FFF2-40B4-BE49-F238E27FC236}">
                <a16:creationId xmlns:a16="http://schemas.microsoft.com/office/drawing/2014/main" id="{1E3B8DC6-F5E5-3D15-1506-7EC5977A2B58}"/>
              </a:ext>
            </a:extLst>
          </p:cNvPr>
          <p:cNvSpPr>
            <a:spLocks noGrp="1"/>
          </p:cNvSpPr>
          <p:nvPr>
            <p:ph sz="half" idx="1"/>
          </p:nvPr>
        </p:nvSpPr>
        <p:spPr>
          <a:xfrm>
            <a:off x="468313" y="1314218"/>
            <a:ext cx="4261816" cy="3450288"/>
          </a:xfrm>
        </p:spPr>
        <p:txBody>
          <a:bodyPr>
            <a:normAutofit fontScale="70000" lnSpcReduction="20000"/>
          </a:bodyPr>
          <a:lstStyle/>
          <a:p>
            <a:pPr>
              <a:lnSpc>
                <a:spcPct val="120000"/>
              </a:lnSpc>
            </a:pPr>
            <a:r>
              <a:rPr lang="en-US" dirty="0"/>
              <a:t>En </a:t>
            </a:r>
            <a:r>
              <a:rPr lang="en-US" dirty="0" err="1"/>
              <a:t>curso</a:t>
            </a:r>
            <a:endParaRPr lang="en-US" dirty="0"/>
          </a:p>
          <a:p>
            <a:pPr>
              <a:lnSpc>
                <a:spcPct val="120000"/>
              </a:lnSpc>
            </a:pPr>
            <a:endParaRPr lang="en-US" dirty="0"/>
          </a:p>
          <a:p>
            <a:pPr lvl="1">
              <a:lnSpc>
                <a:spcPct val="120000"/>
              </a:lnSpc>
              <a:spcAft>
                <a:spcPts val="600"/>
              </a:spcAft>
            </a:pPr>
            <a:r>
              <a:rPr lang="es-ES" dirty="0"/>
              <a:t>Aprendizaje mutuo y actos de capacitación en los Estados miembros</a:t>
            </a:r>
          </a:p>
          <a:p>
            <a:pPr lvl="1">
              <a:lnSpc>
                <a:spcPct val="120000"/>
              </a:lnSpc>
              <a:spcAft>
                <a:spcPts val="600"/>
              </a:spcAft>
            </a:pPr>
            <a:r>
              <a:rPr lang="es-ES" dirty="0"/>
              <a:t>Conceptos básicos de evaluación de la PAC para redes nacionales, formación online el 1 de junio</a:t>
            </a:r>
          </a:p>
          <a:p>
            <a:pPr lvl="1">
              <a:lnSpc>
                <a:spcPct val="120000"/>
              </a:lnSpc>
              <a:spcAft>
                <a:spcPts val="600"/>
              </a:spcAft>
            </a:pPr>
            <a:r>
              <a:rPr lang="es-ES" dirty="0"/>
              <a:t>Reuniones de </a:t>
            </a:r>
            <a:r>
              <a:rPr lang="es-ES" dirty="0" err="1"/>
              <a:t>EvalPlatform</a:t>
            </a:r>
            <a:r>
              <a:rPr lang="es-ES" dirty="0"/>
              <a:t> (por ejemplo, reunión del 6 de julio sobre etiquetado de prácticas agrícolas)</a:t>
            </a:r>
          </a:p>
          <a:p>
            <a:pPr lvl="1">
              <a:lnSpc>
                <a:spcPct val="120000"/>
              </a:lnSpc>
              <a:spcAft>
                <a:spcPts val="600"/>
              </a:spcAft>
            </a:pPr>
            <a:r>
              <a:rPr lang="es-ES" dirty="0"/>
              <a:t>Revisión de los planes de evaluación (comentarios sobre los proyectos de Plan de Evaluación)</a:t>
            </a:r>
            <a:endParaRPr lang="en-US" dirty="0"/>
          </a:p>
        </p:txBody>
      </p:sp>
      <p:sp>
        <p:nvSpPr>
          <p:cNvPr id="4" name="Content Placeholder 3">
            <a:extLst>
              <a:ext uri="{FF2B5EF4-FFF2-40B4-BE49-F238E27FC236}">
                <a16:creationId xmlns:a16="http://schemas.microsoft.com/office/drawing/2014/main" id="{1AFD01BD-FB5E-E850-9C94-07C2CBAF2446}"/>
              </a:ext>
            </a:extLst>
          </p:cNvPr>
          <p:cNvSpPr>
            <a:spLocks noGrp="1"/>
          </p:cNvSpPr>
          <p:nvPr>
            <p:ph sz="half" idx="2"/>
          </p:nvPr>
        </p:nvSpPr>
        <p:spPr>
          <a:xfrm>
            <a:off x="4956049" y="1143054"/>
            <a:ext cx="3464295" cy="3307556"/>
          </a:xfrm>
        </p:spPr>
        <p:txBody>
          <a:bodyPr>
            <a:normAutofit fontScale="70000" lnSpcReduction="20000"/>
          </a:bodyPr>
          <a:lstStyle/>
          <a:p>
            <a:pPr>
              <a:lnSpc>
                <a:spcPct val="120000"/>
              </a:lnSpc>
            </a:pPr>
            <a:r>
              <a:rPr lang="en-US" dirty="0" err="1"/>
              <a:t>Próximamente</a:t>
            </a:r>
            <a:r>
              <a:rPr lang="en-US" dirty="0"/>
              <a:t>: </a:t>
            </a:r>
          </a:p>
        </p:txBody>
      </p:sp>
      <p:sp>
        <p:nvSpPr>
          <p:cNvPr id="5" name="Heart 4">
            <a:extLst>
              <a:ext uri="{FF2B5EF4-FFF2-40B4-BE49-F238E27FC236}">
                <a16:creationId xmlns:a16="http://schemas.microsoft.com/office/drawing/2014/main" id="{DC079B68-0F2B-4FE1-A41E-EBB4EC97F872}"/>
              </a:ext>
            </a:extLst>
          </p:cNvPr>
          <p:cNvSpPr/>
          <p:nvPr/>
        </p:nvSpPr>
        <p:spPr>
          <a:xfrm>
            <a:off x="4956049" y="1554480"/>
            <a:ext cx="3319272" cy="3008376"/>
          </a:xfrm>
          <a:prstGeom prst="hear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4450" lvl="1" algn="ctr">
              <a:lnSpc>
                <a:spcPct val="120000"/>
              </a:lnSpc>
            </a:pPr>
            <a:endParaRPr lang="es-ES" sz="1600" dirty="0"/>
          </a:p>
          <a:p>
            <a:pPr marL="44450" lvl="1" algn="ctr">
              <a:lnSpc>
                <a:spcPct val="120000"/>
              </a:lnSpc>
            </a:pPr>
            <a:r>
              <a:rPr lang="es-ES" sz="1600" dirty="0"/>
              <a:t>Taller de buenas prácticas "Cómo evaluar el valor añadido de LEADER" en Luxemburgo (23-24 Nov 2023)</a:t>
            </a:r>
            <a:endParaRPr lang="en-150" sz="1600" dirty="0"/>
          </a:p>
        </p:txBody>
      </p:sp>
    </p:spTree>
    <p:extLst>
      <p:ext uri="{BB962C8B-B14F-4D97-AF65-F5344CB8AC3E}">
        <p14:creationId xmlns:p14="http://schemas.microsoft.com/office/powerpoint/2010/main" val="2048122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A5CB-1B0B-EC76-2A67-4D68B389335B}"/>
              </a:ext>
            </a:extLst>
          </p:cNvPr>
          <p:cNvSpPr>
            <a:spLocks noGrp="1"/>
          </p:cNvSpPr>
          <p:nvPr>
            <p:ph type="title"/>
          </p:nvPr>
        </p:nvSpPr>
        <p:spPr/>
        <p:txBody>
          <a:bodyPr>
            <a:normAutofit fontScale="90000"/>
          </a:bodyPr>
          <a:lstStyle/>
          <a:p>
            <a:r>
              <a:rPr lang="es-ES" dirty="0"/>
              <a:t>Actividades de intercambio con los Estados miembros</a:t>
            </a:r>
            <a:endParaRPr lang="en-150" dirty="0"/>
          </a:p>
        </p:txBody>
      </p:sp>
      <p:sp>
        <p:nvSpPr>
          <p:cNvPr id="3" name="Content Placeholder 2">
            <a:extLst>
              <a:ext uri="{FF2B5EF4-FFF2-40B4-BE49-F238E27FC236}">
                <a16:creationId xmlns:a16="http://schemas.microsoft.com/office/drawing/2014/main" id="{1E3B8DC6-F5E5-3D15-1506-7EC5977A2B58}"/>
              </a:ext>
            </a:extLst>
          </p:cNvPr>
          <p:cNvSpPr>
            <a:spLocks noGrp="1"/>
          </p:cNvSpPr>
          <p:nvPr>
            <p:ph sz="half" idx="1"/>
          </p:nvPr>
        </p:nvSpPr>
        <p:spPr>
          <a:xfrm>
            <a:off x="2910840" y="1369218"/>
            <a:ext cx="5764848" cy="3307556"/>
          </a:xfrm>
        </p:spPr>
        <p:txBody>
          <a:bodyPr>
            <a:normAutofit lnSpcReduction="10000"/>
          </a:bodyPr>
          <a:lstStyle/>
          <a:p>
            <a:r>
              <a:rPr lang="es-ES" b="1" dirty="0">
                <a:solidFill>
                  <a:schemeClr val="accent3"/>
                </a:solidFill>
              </a:rPr>
              <a:t>Taller de buenas prácticas "Subsanar las carencias de datos para evaluar los planes estratégicos de la PAC" Malmö, 8-9 de junio</a:t>
            </a:r>
          </a:p>
          <a:p>
            <a:pPr marL="0" indent="0">
              <a:buNone/>
            </a:pPr>
            <a:endParaRPr lang="en-US" sz="900" dirty="0"/>
          </a:p>
          <a:p>
            <a:pPr lvl="1"/>
            <a:r>
              <a:rPr lang="es-ES" dirty="0"/>
              <a:t>Estudios de caso de Estonia y Austria, Experiencias a nivel de la UE sobre cómo subsanar las carencias de datos para las evaluaciones (Wageningen, JRC- Centro Común de Investigación)</a:t>
            </a:r>
          </a:p>
          <a:p>
            <a:pPr lvl="1"/>
            <a:r>
              <a:rPr lang="es-ES" dirty="0"/>
              <a:t>Descargue </a:t>
            </a:r>
            <a:r>
              <a:rPr lang="es-ES" dirty="0">
                <a:hlinkClick r:id="rId2"/>
              </a:rPr>
              <a:t>aquí</a:t>
            </a:r>
            <a:r>
              <a:rPr lang="es-ES" dirty="0"/>
              <a:t> el material del taller (el informe se añadirá en agosto)</a:t>
            </a:r>
            <a:endParaRPr lang="en-US" dirty="0"/>
          </a:p>
        </p:txBody>
      </p:sp>
      <p:pic>
        <p:nvPicPr>
          <p:cNvPr id="8" name="Picture 7" descr="A group of people sitting at tables&#10;&#10;Description automatically generated">
            <a:extLst>
              <a:ext uri="{FF2B5EF4-FFF2-40B4-BE49-F238E27FC236}">
                <a16:creationId xmlns:a16="http://schemas.microsoft.com/office/drawing/2014/main" id="{2BE88DB4-835F-78DC-DAE1-337F225B79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428270"/>
            <a:ext cx="2910840" cy="3189453"/>
          </a:xfrm>
          <a:prstGeom prst="rect">
            <a:avLst/>
          </a:prstGeom>
        </p:spPr>
      </p:pic>
    </p:spTree>
    <p:extLst>
      <p:ext uri="{BB962C8B-B14F-4D97-AF65-F5344CB8AC3E}">
        <p14:creationId xmlns:p14="http://schemas.microsoft.com/office/powerpoint/2010/main" val="3463702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A5D97-E1BF-C143-81B2-F290CB6FD42A}"/>
              </a:ext>
            </a:extLst>
          </p:cNvPr>
          <p:cNvSpPr>
            <a:spLocks noGrp="1"/>
          </p:cNvSpPr>
          <p:nvPr>
            <p:ph type="title"/>
          </p:nvPr>
        </p:nvSpPr>
        <p:spPr/>
        <p:txBody>
          <a:bodyPr>
            <a:normAutofit fontScale="90000"/>
          </a:bodyPr>
          <a:lstStyle/>
          <a:p>
            <a:r>
              <a:rPr lang="es-ES" dirty="0"/>
              <a:t>Información actualizada sobre los trabajos temáticos en curso</a:t>
            </a:r>
            <a:endParaRPr lang="en-150" dirty="0"/>
          </a:p>
        </p:txBody>
      </p:sp>
      <p:sp>
        <p:nvSpPr>
          <p:cNvPr id="3" name="Content Placeholder 2">
            <a:extLst>
              <a:ext uri="{FF2B5EF4-FFF2-40B4-BE49-F238E27FC236}">
                <a16:creationId xmlns:a16="http://schemas.microsoft.com/office/drawing/2014/main" id="{CD5EA727-5A66-C8AB-A71C-B8E655BB19F5}"/>
              </a:ext>
            </a:extLst>
          </p:cNvPr>
          <p:cNvSpPr>
            <a:spLocks noGrp="1"/>
          </p:cNvSpPr>
          <p:nvPr>
            <p:ph sz="half" idx="1"/>
          </p:nvPr>
        </p:nvSpPr>
        <p:spPr>
          <a:xfrm>
            <a:off x="468313" y="1369219"/>
            <a:ext cx="8207374" cy="3307556"/>
          </a:xfrm>
        </p:spPr>
        <p:txBody>
          <a:bodyPr/>
          <a:lstStyle/>
          <a:p>
            <a:r>
              <a:rPr lang="en-US" dirty="0"/>
              <a:t>En </a:t>
            </a:r>
            <a:r>
              <a:rPr lang="en-US" dirty="0" err="1"/>
              <a:t>curso</a:t>
            </a:r>
            <a:endParaRPr lang="en-US" dirty="0"/>
          </a:p>
          <a:p>
            <a:endParaRPr lang="en-US" dirty="0"/>
          </a:p>
          <a:p>
            <a:pPr lvl="1">
              <a:buFont typeface="Arial" panose="020B0604020202020204" pitchFamily="34" charset="0"/>
              <a:buChar char="•"/>
            </a:pPr>
            <a:r>
              <a:rPr lang="en-US" dirty="0"/>
              <a:t>TWG 3 – </a:t>
            </a:r>
            <a:r>
              <a:rPr lang="es-ES" dirty="0">
                <a:hlinkClick r:id="rId2"/>
              </a:rPr>
              <a:t>Uso de los factores de éxito en la evaluación</a:t>
            </a:r>
            <a:endParaRPr lang="es-ES" dirty="0"/>
          </a:p>
          <a:p>
            <a:pPr marL="342900" lvl="1" indent="0">
              <a:buNone/>
            </a:pPr>
            <a:endParaRPr lang="en-US" dirty="0"/>
          </a:p>
          <a:p>
            <a:pPr lvl="1">
              <a:buFont typeface="Arial" panose="020B0604020202020204" pitchFamily="34" charset="0"/>
              <a:buChar char="•"/>
            </a:pPr>
            <a:r>
              <a:rPr lang="en-US" dirty="0"/>
              <a:t>TWG 4 – </a:t>
            </a:r>
            <a:r>
              <a:rPr lang="es-ES" dirty="0">
                <a:hlinkClick r:id="rId3"/>
              </a:rPr>
              <a:t>Evaluación del valor añadido de LEADER</a:t>
            </a:r>
            <a:endParaRPr lang="es-ES" dirty="0"/>
          </a:p>
          <a:p>
            <a:pPr marL="342900" lvl="1" indent="0">
              <a:buNone/>
            </a:pPr>
            <a:endParaRPr lang="en-US" dirty="0"/>
          </a:p>
          <a:p>
            <a:pPr lvl="1">
              <a:buFont typeface="Arial" panose="020B0604020202020204" pitchFamily="34" charset="0"/>
              <a:buChar char="•"/>
            </a:pPr>
            <a:r>
              <a:rPr lang="en-US" dirty="0"/>
              <a:t>TWG 5 – </a:t>
            </a:r>
            <a:r>
              <a:rPr lang="es-ES" dirty="0">
                <a:hlinkClick r:id="rId4"/>
              </a:rPr>
              <a:t>Evaluación de las intervenciones de ayuda a la renta de la PAC</a:t>
            </a:r>
            <a:endParaRPr lang="en-US" dirty="0"/>
          </a:p>
          <a:p>
            <a:pPr marL="342900" lvl="1" indent="0">
              <a:buNone/>
            </a:pPr>
            <a:endParaRPr lang="en-150" dirty="0"/>
          </a:p>
        </p:txBody>
      </p:sp>
      <p:sp>
        <p:nvSpPr>
          <p:cNvPr id="4" name="Rectangle: Rounded Corners 3">
            <a:extLst>
              <a:ext uri="{FF2B5EF4-FFF2-40B4-BE49-F238E27FC236}">
                <a16:creationId xmlns:a16="http://schemas.microsoft.com/office/drawing/2014/main" id="{5035A003-4C11-C832-2004-24FF2CA9C63D}"/>
              </a:ext>
            </a:extLst>
          </p:cNvPr>
          <p:cNvSpPr/>
          <p:nvPr/>
        </p:nvSpPr>
        <p:spPr>
          <a:xfrm rot="1393411">
            <a:off x="5679879" y="1579316"/>
            <a:ext cx="3520440" cy="68580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dirty="0">
                <a:solidFill>
                  <a:schemeClr val="accent3"/>
                </a:solidFill>
              </a:rPr>
              <a:t>Consulte el sitio web para obtener más información.</a:t>
            </a:r>
            <a:endParaRPr lang="en-150" dirty="0">
              <a:solidFill>
                <a:schemeClr val="accent3"/>
              </a:solidFill>
            </a:endParaRPr>
          </a:p>
        </p:txBody>
      </p:sp>
    </p:spTree>
    <p:extLst>
      <p:ext uri="{BB962C8B-B14F-4D97-AF65-F5344CB8AC3E}">
        <p14:creationId xmlns:p14="http://schemas.microsoft.com/office/powerpoint/2010/main" val="209966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71CEB-B9B3-0669-4538-F231DC3AB238}"/>
              </a:ext>
            </a:extLst>
          </p:cNvPr>
          <p:cNvSpPr>
            <a:spLocks noGrp="1"/>
          </p:cNvSpPr>
          <p:nvPr>
            <p:ph type="title"/>
          </p:nvPr>
        </p:nvSpPr>
        <p:spPr/>
        <p:txBody>
          <a:bodyPr/>
          <a:lstStyle/>
          <a:p>
            <a:r>
              <a:rPr lang="en-US" dirty="0" err="1"/>
              <a:t>Publicaciones</a:t>
            </a:r>
            <a:r>
              <a:rPr lang="en-US" dirty="0"/>
              <a:t> </a:t>
            </a:r>
            <a:r>
              <a:rPr lang="en-US" dirty="0" err="1"/>
              <a:t>recientes</a:t>
            </a:r>
            <a:endParaRPr lang="en-150" dirty="0"/>
          </a:p>
        </p:txBody>
      </p:sp>
      <p:sp>
        <p:nvSpPr>
          <p:cNvPr id="4" name="Content Placeholder 3">
            <a:extLst>
              <a:ext uri="{FF2B5EF4-FFF2-40B4-BE49-F238E27FC236}">
                <a16:creationId xmlns:a16="http://schemas.microsoft.com/office/drawing/2014/main" id="{33B72BF3-4D21-A742-23C0-120D1E6314C5}"/>
              </a:ext>
            </a:extLst>
          </p:cNvPr>
          <p:cNvSpPr>
            <a:spLocks noGrp="1"/>
          </p:cNvSpPr>
          <p:nvPr>
            <p:ph sz="half" idx="2"/>
          </p:nvPr>
        </p:nvSpPr>
        <p:spPr/>
        <p:txBody>
          <a:bodyPr>
            <a:normAutofit/>
          </a:bodyPr>
          <a:lstStyle/>
          <a:p>
            <a:r>
              <a:rPr lang="es-ES" b="1" dirty="0">
                <a:solidFill>
                  <a:schemeClr val="accent3"/>
                </a:solidFill>
              </a:rPr>
              <a:t>Guías "Evaluación del enfoque estratégico AKIS en los CSP“</a:t>
            </a:r>
          </a:p>
          <a:p>
            <a:r>
              <a:rPr lang="es-ES" sz="1800" dirty="0"/>
              <a:t>Marco para la evaluación</a:t>
            </a:r>
          </a:p>
          <a:p>
            <a:r>
              <a:rPr lang="es-ES" sz="1800" dirty="0"/>
              <a:t>Enfoques metodológicos</a:t>
            </a:r>
          </a:p>
          <a:p>
            <a:r>
              <a:rPr lang="es-ES" sz="1800" dirty="0"/>
              <a:t>Ejemplos prácticos</a:t>
            </a:r>
          </a:p>
          <a:p>
            <a:r>
              <a:rPr lang="es-ES" sz="1800" dirty="0"/>
              <a:t>Descargar </a:t>
            </a:r>
            <a:r>
              <a:rPr lang="es-ES" sz="1800" dirty="0">
                <a:hlinkClick r:id="rId2"/>
              </a:rPr>
              <a:t>aquí</a:t>
            </a:r>
            <a:r>
              <a:rPr lang="es-ES" sz="1800" dirty="0"/>
              <a:t> en </a:t>
            </a:r>
            <a:r>
              <a:rPr lang="es-ES" sz="1800" dirty="0" err="1"/>
              <a:t>EN</a:t>
            </a:r>
            <a:endParaRPr lang="en-150" sz="1800" dirty="0"/>
          </a:p>
        </p:txBody>
      </p:sp>
      <p:pic>
        <p:nvPicPr>
          <p:cNvPr id="8" name="Picture 7">
            <a:extLst>
              <a:ext uri="{FF2B5EF4-FFF2-40B4-BE49-F238E27FC236}">
                <a16:creationId xmlns:a16="http://schemas.microsoft.com/office/drawing/2014/main" id="{329017FF-1A23-95CC-839D-9CF2562BA9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576" y="1274735"/>
            <a:ext cx="2560920" cy="36259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5449349"/>
      </p:ext>
    </p:extLst>
  </p:cSld>
  <p:clrMapOvr>
    <a:masterClrMapping/>
  </p:clrMapOvr>
</p:sld>
</file>

<file path=ppt/theme/theme1.xml><?xml version="1.0" encoding="utf-8"?>
<a:theme xmlns:a="http://schemas.openxmlformats.org/drawingml/2006/main" name="Evaluation">
  <a:themeElements>
    <a:clrScheme name="EU CAP Network">
      <a:dk1>
        <a:srgbClr val="000000"/>
      </a:dk1>
      <a:lt1>
        <a:srgbClr val="FFFFFF"/>
      </a:lt1>
      <a:dk2>
        <a:srgbClr val="44546A"/>
      </a:dk2>
      <a:lt2>
        <a:srgbClr val="E7E6E6"/>
      </a:lt2>
      <a:accent1>
        <a:srgbClr val="8FB928"/>
      </a:accent1>
      <a:accent2>
        <a:srgbClr val="F5C300"/>
      </a:accent2>
      <a:accent3>
        <a:srgbClr val="FF8B1F"/>
      </a:accent3>
      <a:accent4>
        <a:srgbClr val="8FD1DF"/>
      </a:accent4>
      <a:accent5>
        <a:srgbClr val="BD2C5D"/>
      </a:accent5>
      <a:accent6>
        <a:srgbClr val="A15F91"/>
      </a:accent6>
      <a:hlink>
        <a:srgbClr val="49A69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UCAPNetwork_PPT_template" id="{F79DDF65-421C-2849-946B-E851FEAFCF0F}" vid="{C7927F83-B8F7-4B4E-848D-D67E3209750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6b535dd-2427-4fcf-8f62-52f4e63ad713" xsi:nil="true"/>
    <lcf76f155ced4ddcb4097134ff3c332f xmlns="b451a935-ee2e-450d-bd8d-866790079c1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F585C8B3D77D84E8D1093A76E33CC55" ma:contentTypeVersion="17" ma:contentTypeDescription="Create a new document." ma:contentTypeScope="" ma:versionID="ed4599bb37abb67ad63e515d12a4033d">
  <xsd:schema xmlns:xsd="http://www.w3.org/2001/XMLSchema" xmlns:xs="http://www.w3.org/2001/XMLSchema" xmlns:p="http://schemas.microsoft.com/office/2006/metadata/properties" xmlns:ns2="b451a935-ee2e-450d-bd8d-866790079c1a" xmlns:ns3="46b535dd-2427-4fcf-8f62-52f4e63ad713" targetNamespace="http://schemas.microsoft.com/office/2006/metadata/properties" ma:root="true" ma:fieldsID="5ec4719cd5f7aa4c2df54787b78acd34" ns2:_="" ns3:_="">
    <xsd:import namespace="b451a935-ee2e-450d-bd8d-866790079c1a"/>
    <xsd:import namespace="46b535dd-2427-4fcf-8f62-52f4e63ad71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51a935-ee2e-450d-bd8d-866790079c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b535dd-2427-4fcf-8f62-52f4e63ad71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f93b0c6-345e-4bc0-b695-1aa636859ccf}" ma:internalName="TaxCatchAll" ma:showField="CatchAllData" ma:web="46b535dd-2427-4fcf-8f62-52f4e63ad71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584063-D557-448B-90E5-5FD58AEDC53F}">
  <ds:schemaRefs>
    <ds:schemaRef ds:uri="http://purl.org/dc/elements/1.1/"/>
    <ds:schemaRef ds:uri="http://purl.org/dc/terms/"/>
    <ds:schemaRef ds:uri="http://purl.org/dc/dcmitype/"/>
    <ds:schemaRef ds:uri="46b535dd-2427-4fcf-8f62-52f4e63ad713"/>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b451a935-ee2e-450d-bd8d-866790079c1a"/>
    <ds:schemaRef ds:uri="http://www.w3.org/XML/1998/namespace"/>
  </ds:schemaRefs>
</ds:datastoreItem>
</file>

<file path=customXml/itemProps2.xml><?xml version="1.0" encoding="utf-8"?>
<ds:datastoreItem xmlns:ds="http://schemas.openxmlformats.org/officeDocument/2006/customXml" ds:itemID="{A5383F71-F7AC-4B49-B03C-D4E555642766}">
  <ds:schemaRefs>
    <ds:schemaRef ds:uri="http://schemas.microsoft.com/sharepoint/v3/contenttype/forms"/>
  </ds:schemaRefs>
</ds:datastoreItem>
</file>

<file path=customXml/itemProps3.xml><?xml version="1.0" encoding="utf-8"?>
<ds:datastoreItem xmlns:ds="http://schemas.openxmlformats.org/officeDocument/2006/customXml" ds:itemID="{7AAD52F9-1A2A-4334-8B39-11B4AA2826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51a935-ee2e-450d-bd8d-866790079c1a"/>
    <ds:schemaRef ds:uri="46b535dd-2427-4fcf-8f62-52f4e63ad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EUCAPNetwork_PPT_TemplateEvaluation (2)</Template>
  <TotalTime>154</TotalTime>
  <Words>1336</Words>
  <Application>Microsoft Office PowerPoint</Application>
  <PresentationFormat>Presentación en pantalla (16:9)</PresentationFormat>
  <Paragraphs>194</Paragraphs>
  <Slides>16</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Arial Black</vt:lpstr>
      <vt:lpstr>Arial Light</vt:lpstr>
      <vt:lpstr>Calibri</vt:lpstr>
      <vt:lpstr>Evaluation</vt:lpstr>
      <vt:lpstr>Helpdesk de evaluación de la PAC</vt:lpstr>
      <vt:lpstr>Parte de la red europea de la PAC</vt:lpstr>
      <vt:lpstr>El equipo del servicio de asistencia para la evaluación</vt:lpstr>
      <vt:lpstr>Target group</vt:lpstr>
      <vt:lpstr>Presentación de PowerPoint</vt:lpstr>
      <vt:lpstr>Actividades de intercambio con los Estados miembros</vt:lpstr>
      <vt:lpstr>Actividades de intercambio con los Estados miembros</vt:lpstr>
      <vt:lpstr>Información actualizada sobre los trabajos temáticos en curso</vt:lpstr>
      <vt:lpstr>Publicaciones recientes</vt:lpstr>
      <vt:lpstr>Publicaciones recientes</vt:lpstr>
      <vt:lpstr>Publicaciones recientes</vt:lpstr>
      <vt:lpstr>Publicaciones recientes</vt:lpstr>
      <vt:lpstr>Publicaciones recientes</vt:lpstr>
      <vt:lpstr>Actualización de las actividades complementarias de investigación</vt:lpstr>
      <vt:lpstr>¿Temas potenciales para nuestro Programa de Trabajo Anual 2024? </vt:lpstr>
      <vt:lpstr>Póngase en contacto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the activities of the Evaluation Helpdesk</dc:title>
  <dc:creator>Hannes Wimmer</dc:creator>
  <cp:lastModifiedBy>Díaz Molist, Raquel</cp:lastModifiedBy>
  <cp:revision>14</cp:revision>
  <dcterms:created xsi:type="dcterms:W3CDTF">2023-07-07T07:35:32Z</dcterms:created>
  <dcterms:modified xsi:type="dcterms:W3CDTF">2023-10-20T10:37:16Z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0x0101008F585C8B3D77D84E8D1093A76E33CC55</vt:lpwstr>
  </property>
  <property fmtid="{D5CDD505-2E9C-101B-9397-08002B2CF9AE}" pid="3" name="MediaServiceImageTags">
    <vt:lpwstr/>
  </property>
  <property fmtid="{D5CDD505-2E9C-101B-9397-08002B2CF9AE}" pid="4" name="MSIP_Label_6bd9ddd1-4d20-43f6-abfa-fc3c07406f94_Enabled">
    <vt:lpwstr>true</vt:lpwstr>
  </property>
  <property fmtid="{D5CDD505-2E9C-101B-9397-08002B2CF9AE}" pid="5" name="MSIP_Label_6bd9ddd1-4d20-43f6-abfa-fc3c07406f94_SetDate">
    <vt:lpwstr>2023-07-10T12:55:51Z</vt:lpwstr>
  </property>
  <property fmtid="{D5CDD505-2E9C-101B-9397-08002B2CF9AE}" pid="6" name="MSIP_Label_6bd9ddd1-4d20-43f6-abfa-fc3c07406f94_Method">
    <vt:lpwstr>Standard</vt:lpwstr>
  </property>
  <property fmtid="{D5CDD505-2E9C-101B-9397-08002B2CF9AE}" pid="7" name="MSIP_Label_6bd9ddd1-4d20-43f6-abfa-fc3c07406f94_Name">
    <vt:lpwstr>Commission Use</vt:lpwstr>
  </property>
  <property fmtid="{D5CDD505-2E9C-101B-9397-08002B2CF9AE}" pid="8" name="MSIP_Label_6bd9ddd1-4d20-43f6-abfa-fc3c07406f94_SiteId">
    <vt:lpwstr>b24c8b06-522c-46fe-9080-70926f8dddb1</vt:lpwstr>
  </property>
  <property fmtid="{D5CDD505-2E9C-101B-9397-08002B2CF9AE}" pid="9" name="MSIP_Label_6bd9ddd1-4d20-43f6-abfa-fc3c07406f94_ActionId">
    <vt:lpwstr>84b5b3a2-53d5-403b-abf2-abc80b1f4014</vt:lpwstr>
  </property>
  <property fmtid="{D5CDD505-2E9C-101B-9397-08002B2CF9AE}" pid="10" name="MSIP_Label_6bd9ddd1-4d20-43f6-abfa-fc3c07406f94_ContentBits">
    <vt:lpwstr>0</vt:lpwstr>
  </property>
</Properties>
</file>